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sldIdLst>
    <p:sldId id="256" r:id="rId2"/>
  </p:sldIdLst>
  <p:sldSz cx="32918400" cy="21945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28" d="100"/>
          <a:sy n="28" d="100"/>
        </p:scale>
        <p:origin x="363"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30478" y="-27096"/>
            <a:ext cx="33016738" cy="21999792"/>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4070144" y="7694509"/>
            <a:ext cx="20976188" cy="5268166"/>
          </a:xfrm>
        </p:spPr>
        <p:txBody>
          <a:bodyPr anchor="b">
            <a:noAutofit/>
          </a:bodyPr>
          <a:lstStyle>
            <a:lvl1pPr algn="r">
              <a:defRPr sz="1728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4070144" y="12962670"/>
            <a:ext cx="20976188" cy="3510077"/>
          </a:xfrm>
        </p:spPr>
        <p:txBody>
          <a:bodyPr anchor="t"/>
          <a:lstStyle>
            <a:lvl1pPr marL="0" indent="0" algn="r">
              <a:buNone/>
              <a:defRPr>
                <a:solidFill>
                  <a:schemeClr val="tx1">
                    <a:lumMod val="50000"/>
                    <a:lumOff val="50000"/>
                  </a:schemeClr>
                </a:solidFill>
              </a:defRPr>
            </a:lvl1pPr>
            <a:lvl2pPr marL="1463040" indent="0" algn="ctr">
              <a:buNone/>
              <a:defRPr>
                <a:solidFill>
                  <a:schemeClr val="tx1">
                    <a:tint val="75000"/>
                  </a:schemeClr>
                </a:solidFill>
              </a:defRPr>
            </a:lvl2pPr>
            <a:lvl3pPr marL="2926080" indent="0" algn="ctr">
              <a:buNone/>
              <a:defRPr>
                <a:solidFill>
                  <a:schemeClr val="tx1">
                    <a:tint val="75000"/>
                  </a:schemeClr>
                </a:solidFill>
              </a:defRPr>
            </a:lvl3pPr>
            <a:lvl4pPr marL="4389120" indent="0" algn="ctr">
              <a:buNone/>
              <a:defRPr>
                <a:solidFill>
                  <a:schemeClr val="tx1">
                    <a:tint val="75000"/>
                  </a:schemeClr>
                </a:solidFill>
              </a:defRPr>
            </a:lvl4pPr>
            <a:lvl5pPr marL="5852160" indent="0" algn="ctr">
              <a:buNone/>
              <a:defRPr>
                <a:solidFill>
                  <a:schemeClr val="tx1">
                    <a:tint val="75000"/>
                  </a:schemeClr>
                </a:solidFill>
              </a:defRPr>
            </a:lvl5pPr>
            <a:lvl6pPr marL="7315200" indent="0" algn="ctr">
              <a:buNone/>
              <a:defRPr>
                <a:solidFill>
                  <a:schemeClr val="tx1">
                    <a:tint val="75000"/>
                  </a:schemeClr>
                </a:solidFill>
              </a:defRPr>
            </a:lvl6pPr>
            <a:lvl7pPr marL="8778240" indent="0" algn="ctr">
              <a:buNone/>
              <a:defRPr>
                <a:solidFill>
                  <a:schemeClr val="tx1">
                    <a:tint val="75000"/>
                  </a:schemeClr>
                </a:solidFill>
              </a:defRPr>
            </a:lvl7pPr>
            <a:lvl8pPr marL="10241280" indent="0" algn="ctr">
              <a:buNone/>
              <a:defRPr>
                <a:solidFill>
                  <a:schemeClr val="tx1">
                    <a:tint val="75000"/>
                  </a:schemeClr>
                </a:solidFill>
              </a:defRPr>
            </a:lvl8pPr>
            <a:lvl9pPr marL="1170432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5AF70E-BFDE-4F18-9358-DDEBE73DD81A}"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EA0E5-98E8-45D5-A3F7-80D1D68DA60C}" type="slidenum">
              <a:rPr lang="en-US" smtClean="0"/>
              <a:t>‹#›</a:t>
            </a:fld>
            <a:endParaRPr lang="en-US"/>
          </a:p>
        </p:txBody>
      </p:sp>
    </p:spTree>
    <p:extLst>
      <p:ext uri="{BB962C8B-B14F-4D97-AF65-F5344CB8AC3E}">
        <p14:creationId xmlns:p14="http://schemas.microsoft.com/office/powerpoint/2010/main" val="2219423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950720"/>
            <a:ext cx="22851770" cy="10891520"/>
          </a:xfrm>
        </p:spPr>
        <p:txBody>
          <a:bodyPr anchor="ctr">
            <a:normAutofit/>
          </a:bodyPr>
          <a:lstStyle>
            <a:lvl1pPr algn="l">
              <a:defRPr sz="14080" b="0" cap="none"/>
            </a:lvl1pPr>
          </a:lstStyle>
          <a:p>
            <a:r>
              <a:rPr lang="en-US"/>
              <a:t>Click to edit Master title style</a:t>
            </a:r>
            <a:endParaRPr lang="en-US" dirty="0"/>
          </a:p>
        </p:txBody>
      </p:sp>
      <p:sp>
        <p:nvSpPr>
          <p:cNvPr id="3" name="Text Placeholder 2"/>
          <p:cNvSpPr>
            <a:spLocks noGrp="1"/>
          </p:cNvSpPr>
          <p:nvPr>
            <p:ph type="body" idx="1"/>
          </p:nvPr>
        </p:nvSpPr>
        <p:spPr>
          <a:xfrm>
            <a:off x="2194560" y="14305280"/>
            <a:ext cx="22851770" cy="5027078"/>
          </a:xfrm>
        </p:spPr>
        <p:txBody>
          <a:bodyPr anchor="ctr">
            <a:normAutofit/>
          </a:bodyPr>
          <a:lstStyle>
            <a:lvl1pPr marL="0" indent="0" algn="l">
              <a:buNone/>
              <a:defRPr sz="5760">
                <a:solidFill>
                  <a:schemeClr val="tx1">
                    <a:lumMod val="75000"/>
                    <a:lumOff val="25000"/>
                  </a:schemeClr>
                </a:solidFill>
              </a:defRPr>
            </a:lvl1pPr>
            <a:lvl2pPr marL="1463040" indent="0">
              <a:buNone/>
              <a:defRPr sz="5760">
                <a:solidFill>
                  <a:schemeClr val="tx1">
                    <a:tint val="75000"/>
                  </a:schemeClr>
                </a:solidFill>
              </a:defRPr>
            </a:lvl2pPr>
            <a:lvl3pPr marL="2926080" indent="0">
              <a:buNone/>
              <a:defRPr sz="5120">
                <a:solidFill>
                  <a:schemeClr val="tx1">
                    <a:tint val="75000"/>
                  </a:schemeClr>
                </a:solidFill>
              </a:defRPr>
            </a:lvl3pPr>
            <a:lvl4pPr marL="4389120" indent="0">
              <a:buNone/>
              <a:defRPr sz="4480">
                <a:solidFill>
                  <a:schemeClr val="tx1">
                    <a:tint val="75000"/>
                  </a:schemeClr>
                </a:solidFill>
              </a:defRPr>
            </a:lvl4pPr>
            <a:lvl5pPr marL="5852160" indent="0">
              <a:buNone/>
              <a:defRPr sz="4480">
                <a:solidFill>
                  <a:schemeClr val="tx1">
                    <a:tint val="75000"/>
                  </a:schemeClr>
                </a:solidFill>
              </a:defRPr>
            </a:lvl5pPr>
            <a:lvl6pPr marL="7315200" indent="0">
              <a:buNone/>
              <a:defRPr sz="4480">
                <a:solidFill>
                  <a:schemeClr val="tx1">
                    <a:tint val="75000"/>
                  </a:schemeClr>
                </a:solidFill>
              </a:defRPr>
            </a:lvl6pPr>
            <a:lvl7pPr marL="8778240" indent="0">
              <a:buNone/>
              <a:defRPr sz="4480">
                <a:solidFill>
                  <a:schemeClr val="tx1">
                    <a:tint val="75000"/>
                  </a:schemeClr>
                </a:solidFill>
              </a:defRPr>
            </a:lvl7pPr>
            <a:lvl8pPr marL="10241280" indent="0">
              <a:buNone/>
              <a:defRPr sz="4480">
                <a:solidFill>
                  <a:schemeClr val="tx1">
                    <a:tint val="75000"/>
                  </a:schemeClr>
                </a:solidFill>
              </a:defRPr>
            </a:lvl8pPr>
            <a:lvl9pPr marL="11704320" indent="0">
              <a:buNone/>
              <a:defRPr sz="44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5AF70E-BFDE-4F18-9358-DDEBE73DD81A}"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EA0E5-98E8-45D5-A3F7-80D1D68DA60C}" type="slidenum">
              <a:rPr lang="en-US" smtClean="0"/>
              <a:t>‹#›</a:t>
            </a:fld>
            <a:endParaRPr lang="en-US"/>
          </a:p>
        </p:txBody>
      </p:sp>
    </p:spTree>
    <p:extLst>
      <p:ext uri="{BB962C8B-B14F-4D97-AF65-F5344CB8AC3E}">
        <p14:creationId xmlns:p14="http://schemas.microsoft.com/office/powerpoint/2010/main" val="2542137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89586" y="1950720"/>
            <a:ext cx="21859855" cy="9672320"/>
          </a:xfrm>
        </p:spPr>
        <p:txBody>
          <a:bodyPr anchor="ctr">
            <a:normAutofit/>
          </a:bodyPr>
          <a:lstStyle>
            <a:lvl1pPr algn="l">
              <a:defRPr sz="1408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3963867" y="11623040"/>
            <a:ext cx="19511294" cy="1219200"/>
          </a:xfrm>
        </p:spPr>
        <p:txBody>
          <a:bodyPr anchor="ctr">
            <a:noAutofit/>
          </a:bodyPr>
          <a:lstStyle>
            <a:lvl1pPr marL="0" indent="0">
              <a:buFontTx/>
              <a:buNone/>
              <a:defRPr sz="5120">
                <a:solidFill>
                  <a:schemeClr val="tx1">
                    <a:lumMod val="50000"/>
                    <a:lumOff val="50000"/>
                  </a:schemeClr>
                </a:solidFill>
              </a:defRPr>
            </a:lvl1pPr>
            <a:lvl2pPr marL="1463040" indent="0">
              <a:buFontTx/>
              <a:buNone/>
              <a:defRPr/>
            </a:lvl2pPr>
            <a:lvl3pPr marL="2926080" indent="0">
              <a:buFontTx/>
              <a:buNone/>
              <a:defRPr/>
            </a:lvl3pPr>
            <a:lvl4pPr marL="4389120" indent="0">
              <a:buFontTx/>
              <a:buNone/>
              <a:defRPr/>
            </a:lvl4pPr>
            <a:lvl5pPr marL="5852160" indent="0">
              <a:buFontTx/>
              <a:buNone/>
              <a:defRPr/>
            </a:lvl5pPr>
          </a:lstStyle>
          <a:p>
            <a:pPr lvl="0"/>
            <a:r>
              <a:rPr lang="en-US"/>
              <a:t>Edit Master text styles</a:t>
            </a:r>
          </a:p>
        </p:txBody>
      </p:sp>
      <p:sp>
        <p:nvSpPr>
          <p:cNvPr id="3" name="Text Placeholder 2"/>
          <p:cNvSpPr>
            <a:spLocks noGrp="1"/>
          </p:cNvSpPr>
          <p:nvPr>
            <p:ph type="body" idx="1"/>
          </p:nvPr>
        </p:nvSpPr>
        <p:spPr>
          <a:xfrm>
            <a:off x="2194555" y="14305280"/>
            <a:ext cx="22851774" cy="5027078"/>
          </a:xfrm>
        </p:spPr>
        <p:txBody>
          <a:bodyPr anchor="ctr">
            <a:normAutofit/>
          </a:bodyPr>
          <a:lstStyle>
            <a:lvl1pPr marL="0" indent="0" algn="l">
              <a:buNone/>
              <a:defRPr sz="5760">
                <a:solidFill>
                  <a:schemeClr val="tx1">
                    <a:lumMod val="75000"/>
                    <a:lumOff val="25000"/>
                  </a:schemeClr>
                </a:solidFill>
              </a:defRPr>
            </a:lvl1pPr>
            <a:lvl2pPr marL="1463040" indent="0">
              <a:buNone/>
              <a:defRPr sz="5760">
                <a:solidFill>
                  <a:schemeClr val="tx1">
                    <a:tint val="75000"/>
                  </a:schemeClr>
                </a:solidFill>
              </a:defRPr>
            </a:lvl2pPr>
            <a:lvl3pPr marL="2926080" indent="0">
              <a:buNone/>
              <a:defRPr sz="5120">
                <a:solidFill>
                  <a:schemeClr val="tx1">
                    <a:tint val="75000"/>
                  </a:schemeClr>
                </a:solidFill>
              </a:defRPr>
            </a:lvl3pPr>
            <a:lvl4pPr marL="4389120" indent="0">
              <a:buNone/>
              <a:defRPr sz="4480">
                <a:solidFill>
                  <a:schemeClr val="tx1">
                    <a:tint val="75000"/>
                  </a:schemeClr>
                </a:solidFill>
              </a:defRPr>
            </a:lvl4pPr>
            <a:lvl5pPr marL="5852160" indent="0">
              <a:buNone/>
              <a:defRPr sz="4480">
                <a:solidFill>
                  <a:schemeClr val="tx1">
                    <a:tint val="75000"/>
                  </a:schemeClr>
                </a:solidFill>
              </a:defRPr>
            </a:lvl5pPr>
            <a:lvl6pPr marL="7315200" indent="0">
              <a:buNone/>
              <a:defRPr sz="4480">
                <a:solidFill>
                  <a:schemeClr val="tx1">
                    <a:tint val="75000"/>
                  </a:schemeClr>
                </a:solidFill>
              </a:defRPr>
            </a:lvl6pPr>
            <a:lvl7pPr marL="8778240" indent="0">
              <a:buNone/>
              <a:defRPr sz="4480">
                <a:solidFill>
                  <a:schemeClr val="tx1">
                    <a:tint val="75000"/>
                  </a:schemeClr>
                </a:solidFill>
              </a:defRPr>
            </a:lvl7pPr>
            <a:lvl8pPr marL="10241280" indent="0">
              <a:buNone/>
              <a:defRPr sz="4480">
                <a:solidFill>
                  <a:schemeClr val="tx1">
                    <a:tint val="75000"/>
                  </a:schemeClr>
                </a:solidFill>
              </a:defRPr>
            </a:lvl8pPr>
            <a:lvl9pPr marL="11704320" indent="0">
              <a:buNone/>
              <a:defRPr sz="44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5AF70E-BFDE-4F18-9358-DDEBE73DD81A}"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EA0E5-98E8-45D5-A3F7-80D1D68DA60C}" type="slidenum">
              <a:rPr lang="en-US" smtClean="0"/>
              <a:t>‹#›</a:t>
            </a:fld>
            <a:endParaRPr lang="en-US"/>
          </a:p>
        </p:txBody>
      </p:sp>
      <p:sp>
        <p:nvSpPr>
          <p:cNvPr id="24" name="TextBox 23"/>
          <p:cNvSpPr txBox="1"/>
          <p:nvPr/>
        </p:nvSpPr>
        <p:spPr>
          <a:xfrm>
            <a:off x="1737762" y="2529210"/>
            <a:ext cx="1646348" cy="1871283"/>
          </a:xfrm>
          <a:prstGeom prst="rect">
            <a:avLst/>
          </a:prstGeom>
        </p:spPr>
        <p:txBody>
          <a:bodyPr vert="horz" lIns="292608" tIns="146304" rIns="292608" bIns="146304" rtlCol="0" anchor="ctr">
            <a:noAutofit/>
          </a:bodyPr>
          <a:lstStyle/>
          <a:p>
            <a:pPr lvl="0"/>
            <a:r>
              <a:rPr lang="en-US" sz="256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24291718" y="9236979"/>
            <a:ext cx="1646348" cy="1871283"/>
          </a:xfrm>
          <a:prstGeom prst="rect">
            <a:avLst/>
          </a:prstGeom>
        </p:spPr>
        <p:txBody>
          <a:bodyPr vert="horz" lIns="292608" tIns="146304" rIns="292608" bIns="146304" rtlCol="0" anchor="ctr">
            <a:noAutofit/>
          </a:bodyPr>
          <a:lstStyle/>
          <a:p>
            <a:pPr lvl="0"/>
            <a:r>
              <a:rPr lang="en-US" sz="256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272611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194555" y="6182362"/>
            <a:ext cx="22851774" cy="8305472"/>
          </a:xfrm>
        </p:spPr>
        <p:txBody>
          <a:bodyPr anchor="b">
            <a:normAutofit/>
          </a:bodyPr>
          <a:lstStyle>
            <a:lvl1pPr algn="l">
              <a:defRPr sz="14080" b="0" cap="none"/>
            </a:lvl1pPr>
          </a:lstStyle>
          <a:p>
            <a:r>
              <a:rPr lang="en-US"/>
              <a:t>Click to edit Master title style</a:t>
            </a:r>
            <a:endParaRPr lang="en-US" dirty="0"/>
          </a:p>
        </p:txBody>
      </p:sp>
      <p:sp>
        <p:nvSpPr>
          <p:cNvPr id="3" name="Text Placeholder 2"/>
          <p:cNvSpPr>
            <a:spLocks noGrp="1"/>
          </p:cNvSpPr>
          <p:nvPr>
            <p:ph type="body" idx="1"/>
          </p:nvPr>
        </p:nvSpPr>
        <p:spPr>
          <a:xfrm>
            <a:off x="2194555" y="14487834"/>
            <a:ext cx="22851774" cy="4844525"/>
          </a:xfrm>
        </p:spPr>
        <p:txBody>
          <a:bodyPr anchor="t">
            <a:normAutofit/>
          </a:bodyPr>
          <a:lstStyle>
            <a:lvl1pPr marL="0" indent="0" algn="l">
              <a:buNone/>
              <a:defRPr sz="5760">
                <a:solidFill>
                  <a:schemeClr val="tx1">
                    <a:lumMod val="75000"/>
                    <a:lumOff val="25000"/>
                  </a:schemeClr>
                </a:solidFill>
              </a:defRPr>
            </a:lvl1pPr>
            <a:lvl2pPr marL="1463040" indent="0">
              <a:buNone/>
              <a:defRPr sz="5760">
                <a:solidFill>
                  <a:schemeClr val="tx1">
                    <a:tint val="75000"/>
                  </a:schemeClr>
                </a:solidFill>
              </a:defRPr>
            </a:lvl2pPr>
            <a:lvl3pPr marL="2926080" indent="0">
              <a:buNone/>
              <a:defRPr sz="5120">
                <a:solidFill>
                  <a:schemeClr val="tx1">
                    <a:tint val="75000"/>
                  </a:schemeClr>
                </a:solidFill>
              </a:defRPr>
            </a:lvl3pPr>
            <a:lvl4pPr marL="4389120" indent="0">
              <a:buNone/>
              <a:defRPr sz="4480">
                <a:solidFill>
                  <a:schemeClr val="tx1">
                    <a:tint val="75000"/>
                  </a:schemeClr>
                </a:solidFill>
              </a:defRPr>
            </a:lvl4pPr>
            <a:lvl5pPr marL="5852160" indent="0">
              <a:buNone/>
              <a:defRPr sz="4480">
                <a:solidFill>
                  <a:schemeClr val="tx1">
                    <a:tint val="75000"/>
                  </a:schemeClr>
                </a:solidFill>
              </a:defRPr>
            </a:lvl5pPr>
            <a:lvl6pPr marL="7315200" indent="0">
              <a:buNone/>
              <a:defRPr sz="4480">
                <a:solidFill>
                  <a:schemeClr val="tx1">
                    <a:tint val="75000"/>
                  </a:schemeClr>
                </a:solidFill>
              </a:defRPr>
            </a:lvl6pPr>
            <a:lvl7pPr marL="8778240" indent="0">
              <a:buNone/>
              <a:defRPr sz="4480">
                <a:solidFill>
                  <a:schemeClr val="tx1">
                    <a:tint val="75000"/>
                  </a:schemeClr>
                </a:solidFill>
              </a:defRPr>
            </a:lvl7pPr>
            <a:lvl8pPr marL="10241280" indent="0">
              <a:buNone/>
              <a:defRPr sz="4480">
                <a:solidFill>
                  <a:schemeClr val="tx1">
                    <a:tint val="75000"/>
                  </a:schemeClr>
                </a:solidFill>
              </a:defRPr>
            </a:lvl8pPr>
            <a:lvl9pPr marL="11704320" indent="0">
              <a:buNone/>
              <a:defRPr sz="44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5AF70E-BFDE-4F18-9358-DDEBE73DD81A}"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EA0E5-98E8-45D5-A3F7-80D1D68DA60C}" type="slidenum">
              <a:rPr lang="en-US" smtClean="0"/>
              <a:t>‹#›</a:t>
            </a:fld>
            <a:endParaRPr lang="en-US"/>
          </a:p>
        </p:txBody>
      </p:sp>
    </p:spTree>
    <p:extLst>
      <p:ext uri="{BB962C8B-B14F-4D97-AF65-F5344CB8AC3E}">
        <p14:creationId xmlns:p14="http://schemas.microsoft.com/office/powerpoint/2010/main" val="1760930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2789586" y="1950720"/>
            <a:ext cx="21859855" cy="9672320"/>
          </a:xfrm>
        </p:spPr>
        <p:txBody>
          <a:bodyPr anchor="ctr">
            <a:normAutofit/>
          </a:bodyPr>
          <a:lstStyle>
            <a:lvl1pPr algn="l">
              <a:defRPr sz="1408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2194549" y="12842240"/>
            <a:ext cx="22851778" cy="1645594"/>
          </a:xfrm>
        </p:spPr>
        <p:txBody>
          <a:bodyPr anchor="b">
            <a:noAutofit/>
          </a:bodyPr>
          <a:lstStyle>
            <a:lvl1pPr marL="0" indent="0">
              <a:buFontTx/>
              <a:buNone/>
              <a:defRPr sz="7680">
                <a:solidFill>
                  <a:schemeClr val="tx1">
                    <a:lumMod val="75000"/>
                    <a:lumOff val="25000"/>
                  </a:schemeClr>
                </a:solidFill>
              </a:defRPr>
            </a:lvl1pPr>
            <a:lvl2pPr marL="1463040" indent="0">
              <a:buFontTx/>
              <a:buNone/>
              <a:defRPr/>
            </a:lvl2pPr>
            <a:lvl3pPr marL="2926080" indent="0">
              <a:buFontTx/>
              <a:buNone/>
              <a:defRPr/>
            </a:lvl3pPr>
            <a:lvl4pPr marL="4389120" indent="0">
              <a:buFontTx/>
              <a:buNone/>
              <a:defRPr/>
            </a:lvl4pPr>
            <a:lvl5pPr marL="5852160" indent="0">
              <a:buFontTx/>
              <a:buNone/>
              <a:defRPr/>
            </a:lvl5pPr>
          </a:lstStyle>
          <a:p>
            <a:pPr lvl="0"/>
            <a:r>
              <a:rPr lang="en-US"/>
              <a:t>Edit Master text styles</a:t>
            </a:r>
          </a:p>
        </p:txBody>
      </p:sp>
      <p:sp>
        <p:nvSpPr>
          <p:cNvPr id="3" name="Text Placeholder 2"/>
          <p:cNvSpPr>
            <a:spLocks noGrp="1"/>
          </p:cNvSpPr>
          <p:nvPr>
            <p:ph type="body" idx="1"/>
          </p:nvPr>
        </p:nvSpPr>
        <p:spPr>
          <a:xfrm>
            <a:off x="2194555" y="14487834"/>
            <a:ext cx="22851774" cy="4844525"/>
          </a:xfrm>
        </p:spPr>
        <p:txBody>
          <a:bodyPr anchor="t">
            <a:normAutofit/>
          </a:bodyPr>
          <a:lstStyle>
            <a:lvl1pPr marL="0" indent="0" algn="l">
              <a:buNone/>
              <a:defRPr sz="5760">
                <a:solidFill>
                  <a:schemeClr val="tx1">
                    <a:lumMod val="50000"/>
                    <a:lumOff val="50000"/>
                  </a:schemeClr>
                </a:solidFill>
              </a:defRPr>
            </a:lvl1pPr>
            <a:lvl2pPr marL="1463040" indent="0">
              <a:buNone/>
              <a:defRPr sz="5760">
                <a:solidFill>
                  <a:schemeClr val="tx1">
                    <a:tint val="75000"/>
                  </a:schemeClr>
                </a:solidFill>
              </a:defRPr>
            </a:lvl2pPr>
            <a:lvl3pPr marL="2926080" indent="0">
              <a:buNone/>
              <a:defRPr sz="5120">
                <a:solidFill>
                  <a:schemeClr val="tx1">
                    <a:tint val="75000"/>
                  </a:schemeClr>
                </a:solidFill>
              </a:defRPr>
            </a:lvl3pPr>
            <a:lvl4pPr marL="4389120" indent="0">
              <a:buNone/>
              <a:defRPr sz="4480">
                <a:solidFill>
                  <a:schemeClr val="tx1">
                    <a:tint val="75000"/>
                  </a:schemeClr>
                </a:solidFill>
              </a:defRPr>
            </a:lvl4pPr>
            <a:lvl5pPr marL="5852160" indent="0">
              <a:buNone/>
              <a:defRPr sz="4480">
                <a:solidFill>
                  <a:schemeClr val="tx1">
                    <a:tint val="75000"/>
                  </a:schemeClr>
                </a:solidFill>
              </a:defRPr>
            </a:lvl5pPr>
            <a:lvl6pPr marL="7315200" indent="0">
              <a:buNone/>
              <a:defRPr sz="4480">
                <a:solidFill>
                  <a:schemeClr val="tx1">
                    <a:tint val="75000"/>
                  </a:schemeClr>
                </a:solidFill>
              </a:defRPr>
            </a:lvl6pPr>
            <a:lvl7pPr marL="8778240" indent="0">
              <a:buNone/>
              <a:defRPr sz="4480">
                <a:solidFill>
                  <a:schemeClr val="tx1">
                    <a:tint val="75000"/>
                  </a:schemeClr>
                </a:solidFill>
              </a:defRPr>
            </a:lvl7pPr>
            <a:lvl8pPr marL="10241280" indent="0">
              <a:buNone/>
              <a:defRPr sz="4480">
                <a:solidFill>
                  <a:schemeClr val="tx1">
                    <a:tint val="75000"/>
                  </a:schemeClr>
                </a:solidFill>
              </a:defRPr>
            </a:lvl8pPr>
            <a:lvl9pPr marL="11704320" indent="0">
              <a:buNone/>
              <a:defRPr sz="44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5AF70E-BFDE-4F18-9358-DDEBE73DD81A}"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EA0E5-98E8-45D5-A3F7-80D1D68DA60C}" type="slidenum">
              <a:rPr lang="en-US" smtClean="0"/>
              <a:t>‹#›</a:t>
            </a:fld>
            <a:endParaRPr lang="en-US"/>
          </a:p>
        </p:txBody>
      </p:sp>
      <p:sp>
        <p:nvSpPr>
          <p:cNvPr id="24" name="TextBox 23"/>
          <p:cNvSpPr txBox="1"/>
          <p:nvPr/>
        </p:nvSpPr>
        <p:spPr>
          <a:xfrm>
            <a:off x="1737762" y="2529210"/>
            <a:ext cx="1646348" cy="1871283"/>
          </a:xfrm>
          <a:prstGeom prst="rect">
            <a:avLst/>
          </a:prstGeom>
        </p:spPr>
        <p:txBody>
          <a:bodyPr vert="horz" lIns="292608" tIns="146304" rIns="292608" bIns="146304" rtlCol="0" anchor="ctr">
            <a:noAutofit/>
          </a:bodyPr>
          <a:lstStyle/>
          <a:p>
            <a:pPr lvl="0"/>
            <a:r>
              <a:rPr lang="en-US" sz="256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24291718" y="9236979"/>
            <a:ext cx="1646348" cy="1871283"/>
          </a:xfrm>
          <a:prstGeom prst="rect">
            <a:avLst/>
          </a:prstGeom>
        </p:spPr>
        <p:txBody>
          <a:bodyPr vert="horz" lIns="292608" tIns="146304" rIns="292608" bIns="146304" rtlCol="0" anchor="ctr">
            <a:noAutofit/>
          </a:bodyPr>
          <a:lstStyle/>
          <a:p>
            <a:pPr lvl="0"/>
            <a:r>
              <a:rPr lang="en-US" sz="256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0303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217055" y="1950720"/>
            <a:ext cx="22829274" cy="9672320"/>
          </a:xfrm>
        </p:spPr>
        <p:txBody>
          <a:bodyPr anchor="ctr">
            <a:normAutofit/>
          </a:bodyPr>
          <a:lstStyle>
            <a:lvl1pPr algn="l">
              <a:defRPr sz="1408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2194549" y="12842240"/>
            <a:ext cx="22851778" cy="1645594"/>
          </a:xfrm>
        </p:spPr>
        <p:txBody>
          <a:bodyPr anchor="b">
            <a:noAutofit/>
          </a:bodyPr>
          <a:lstStyle>
            <a:lvl1pPr marL="0" indent="0">
              <a:buFontTx/>
              <a:buNone/>
              <a:defRPr sz="7680">
                <a:solidFill>
                  <a:schemeClr val="accent1"/>
                </a:solidFill>
              </a:defRPr>
            </a:lvl1pPr>
            <a:lvl2pPr marL="1463040" indent="0">
              <a:buFontTx/>
              <a:buNone/>
              <a:defRPr/>
            </a:lvl2pPr>
            <a:lvl3pPr marL="2926080" indent="0">
              <a:buFontTx/>
              <a:buNone/>
              <a:defRPr/>
            </a:lvl3pPr>
            <a:lvl4pPr marL="4389120" indent="0">
              <a:buFontTx/>
              <a:buNone/>
              <a:defRPr/>
            </a:lvl4pPr>
            <a:lvl5pPr marL="5852160" indent="0">
              <a:buFontTx/>
              <a:buNone/>
              <a:defRPr/>
            </a:lvl5pPr>
          </a:lstStyle>
          <a:p>
            <a:pPr lvl="0"/>
            <a:r>
              <a:rPr lang="en-US"/>
              <a:t>Edit Master text styles</a:t>
            </a:r>
          </a:p>
        </p:txBody>
      </p:sp>
      <p:sp>
        <p:nvSpPr>
          <p:cNvPr id="3" name="Text Placeholder 2"/>
          <p:cNvSpPr>
            <a:spLocks noGrp="1"/>
          </p:cNvSpPr>
          <p:nvPr>
            <p:ph type="body" idx="1"/>
          </p:nvPr>
        </p:nvSpPr>
        <p:spPr>
          <a:xfrm>
            <a:off x="2194555" y="14487834"/>
            <a:ext cx="22851774" cy="4844525"/>
          </a:xfrm>
        </p:spPr>
        <p:txBody>
          <a:bodyPr anchor="t">
            <a:normAutofit/>
          </a:bodyPr>
          <a:lstStyle>
            <a:lvl1pPr marL="0" indent="0" algn="l">
              <a:buNone/>
              <a:defRPr sz="5760">
                <a:solidFill>
                  <a:schemeClr val="tx1">
                    <a:lumMod val="50000"/>
                    <a:lumOff val="50000"/>
                  </a:schemeClr>
                </a:solidFill>
              </a:defRPr>
            </a:lvl1pPr>
            <a:lvl2pPr marL="1463040" indent="0">
              <a:buNone/>
              <a:defRPr sz="5760">
                <a:solidFill>
                  <a:schemeClr val="tx1">
                    <a:tint val="75000"/>
                  </a:schemeClr>
                </a:solidFill>
              </a:defRPr>
            </a:lvl2pPr>
            <a:lvl3pPr marL="2926080" indent="0">
              <a:buNone/>
              <a:defRPr sz="5120">
                <a:solidFill>
                  <a:schemeClr val="tx1">
                    <a:tint val="75000"/>
                  </a:schemeClr>
                </a:solidFill>
              </a:defRPr>
            </a:lvl3pPr>
            <a:lvl4pPr marL="4389120" indent="0">
              <a:buNone/>
              <a:defRPr sz="4480">
                <a:solidFill>
                  <a:schemeClr val="tx1">
                    <a:tint val="75000"/>
                  </a:schemeClr>
                </a:solidFill>
              </a:defRPr>
            </a:lvl4pPr>
            <a:lvl5pPr marL="5852160" indent="0">
              <a:buNone/>
              <a:defRPr sz="4480">
                <a:solidFill>
                  <a:schemeClr val="tx1">
                    <a:tint val="75000"/>
                  </a:schemeClr>
                </a:solidFill>
              </a:defRPr>
            </a:lvl5pPr>
            <a:lvl6pPr marL="7315200" indent="0">
              <a:buNone/>
              <a:defRPr sz="4480">
                <a:solidFill>
                  <a:schemeClr val="tx1">
                    <a:tint val="75000"/>
                  </a:schemeClr>
                </a:solidFill>
              </a:defRPr>
            </a:lvl6pPr>
            <a:lvl7pPr marL="8778240" indent="0">
              <a:buNone/>
              <a:defRPr sz="4480">
                <a:solidFill>
                  <a:schemeClr val="tx1">
                    <a:tint val="75000"/>
                  </a:schemeClr>
                </a:solidFill>
              </a:defRPr>
            </a:lvl7pPr>
            <a:lvl8pPr marL="10241280" indent="0">
              <a:buNone/>
              <a:defRPr sz="4480">
                <a:solidFill>
                  <a:schemeClr val="tx1">
                    <a:tint val="75000"/>
                  </a:schemeClr>
                </a:solidFill>
              </a:defRPr>
            </a:lvl8pPr>
            <a:lvl9pPr marL="11704320" indent="0">
              <a:buNone/>
              <a:defRPr sz="44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5AF70E-BFDE-4F18-9358-DDEBE73DD81A}"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EA0E5-98E8-45D5-A3F7-80D1D68DA60C}" type="slidenum">
              <a:rPr lang="en-US" smtClean="0"/>
              <a:t>‹#›</a:t>
            </a:fld>
            <a:endParaRPr lang="en-US"/>
          </a:p>
        </p:txBody>
      </p:sp>
    </p:spTree>
    <p:extLst>
      <p:ext uri="{BB962C8B-B14F-4D97-AF65-F5344CB8AC3E}">
        <p14:creationId xmlns:p14="http://schemas.microsoft.com/office/powerpoint/2010/main" val="688658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5AF70E-BFDE-4F18-9358-DDEBE73DD81A}"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EA0E5-98E8-45D5-A3F7-80D1D68DA60C}" type="slidenum">
              <a:rPr lang="en-US" smtClean="0"/>
              <a:t>‹#›</a:t>
            </a:fld>
            <a:endParaRPr lang="en-US"/>
          </a:p>
        </p:txBody>
      </p:sp>
    </p:spTree>
    <p:extLst>
      <p:ext uri="{BB962C8B-B14F-4D97-AF65-F5344CB8AC3E}">
        <p14:creationId xmlns:p14="http://schemas.microsoft.com/office/powerpoint/2010/main" val="14967118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518323" y="1950722"/>
            <a:ext cx="3523723" cy="16804643"/>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194556" y="1950722"/>
            <a:ext cx="18702094" cy="168046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5AF70E-BFDE-4F18-9358-DDEBE73DD81A}"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EA0E5-98E8-45D5-A3F7-80D1D68DA60C}" type="slidenum">
              <a:rPr lang="en-US" smtClean="0"/>
              <a:t>‹#›</a:t>
            </a:fld>
            <a:endParaRPr lang="en-US"/>
          </a:p>
        </p:txBody>
      </p:sp>
    </p:spTree>
    <p:extLst>
      <p:ext uri="{BB962C8B-B14F-4D97-AF65-F5344CB8AC3E}">
        <p14:creationId xmlns:p14="http://schemas.microsoft.com/office/powerpoint/2010/main" val="1734912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1152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5AF70E-BFDE-4F18-9358-DDEBE73DD81A}"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EA0E5-98E8-45D5-A3F7-80D1D68DA60C}" type="slidenum">
              <a:rPr lang="en-US" smtClean="0"/>
              <a:t>‹#›</a:t>
            </a:fld>
            <a:endParaRPr lang="en-US"/>
          </a:p>
        </p:txBody>
      </p:sp>
    </p:spTree>
    <p:extLst>
      <p:ext uri="{BB962C8B-B14F-4D97-AF65-F5344CB8AC3E}">
        <p14:creationId xmlns:p14="http://schemas.microsoft.com/office/powerpoint/2010/main" val="3745800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94555" y="8642779"/>
            <a:ext cx="22851774" cy="5845059"/>
          </a:xfrm>
        </p:spPr>
        <p:txBody>
          <a:bodyPr anchor="b"/>
          <a:lstStyle>
            <a:lvl1pPr algn="l">
              <a:defRPr sz="12800" b="0" cap="none"/>
            </a:lvl1pPr>
          </a:lstStyle>
          <a:p>
            <a:r>
              <a:rPr lang="en-US"/>
              <a:t>Click to edit Master title style</a:t>
            </a:r>
            <a:endParaRPr lang="en-US" dirty="0"/>
          </a:p>
        </p:txBody>
      </p:sp>
      <p:sp>
        <p:nvSpPr>
          <p:cNvPr id="3" name="Text Placeholder 2"/>
          <p:cNvSpPr>
            <a:spLocks noGrp="1"/>
          </p:cNvSpPr>
          <p:nvPr>
            <p:ph type="body" idx="1"/>
          </p:nvPr>
        </p:nvSpPr>
        <p:spPr>
          <a:xfrm>
            <a:off x="2194555" y="14487834"/>
            <a:ext cx="22851774" cy="2753280"/>
          </a:xfrm>
        </p:spPr>
        <p:txBody>
          <a:bodyPr anchor="t"/>
          <a:lstStyle>
            <a:lvl1pPr marL="0" indent="0" algn="l">
              <a:buNone/>
              <a:defRPr sz="6400">
                <a:solidFill>
                  <a:schemeClr val="tx1">
                    <a:lumMod val="50000"/>
                    <a:lumOff val="50000"/>
                  </a:schemeClr>
                </a:solidFill>
              </a:defRPr>
            </a:lvl1pPr>
            <a:lvl2pPr marL="1463040" indent="0">
              <a:buNone/>
              <a:defRPr sz="5760">
                <a:solidFill>
                  <a:schemeClr val="tx1">
                    <a:tint val="75000"/>
                  </a:schemeClr>
                </a:solidFill>
              </a:defRPr>
            </a:lvl2pPr>
            <a:lvl3pPr marL="2926080" indent="0">
              <a:buNone/>
              <a:defRPr sz="5120">
                <a:solidFill>
                  <a:schemeClr val="tx1">
                    <a:tint val="75000"/>
                  </a:schemeClr>
                </a:solidFill>
              </a:defRPr>
            </a:lvl3pPr>
            <a:lvl4pPr marL="4389120" indent="0">
              <a:buNone/>
              <a:defRPr sz="4480">
                <a:solidFill>
                  <a:schemeClr val="tx1">
                    <a:tint val="75000"/>
                  </a:schemeClr>
                </a:solidFill>
              </a:defRPr>
            </a:lvl4pPr>
            <a:lvl5pPr marL="5852160" indent="0">
              <a:buNone/>
              <a:defRPr sz="4480">
                <a:solidFill>
                  <a:schemeClr val="tx1">
                    <a:tint val="75000"/>
                  </a:schemeClr>
                </a:solidFill>
              </a:defRPr>
            </a:lvl5pPr>
            <a:lvl6pPr marL="7315200" indent="0">
              <a:buNone/>
              <a:defRPr sz="4480">
                <a:solidFill>
                  <a:schemeClr val="tx1">
                    <a:tint val="75000"/>
                  </a:schemeClr>
                </a:solidFill>
              </a:defRPr>
            </a:lvl6pPr>
            <a:lvl7pPr marL="8778240" indent="0">
              <a:buNone/>
              <a:defRPr sz="4480">
                <a:solidFill>
                  <a:schemeClr val="tx1">
                    <a:tint val="75000"/>
                  </a:schemeClr>
                </a:solidFill>
              </a:defRPr>
            </a:lvl7pPr>
            <a:lvl8pPr marL="10241280" indent="0">
              <a:buNone/>
              <a:defRPr sz="4480">
                <a:solidFill>
                  <a:schemeClr val="tx1">
                    <a:tint val="75000"/>
                  </a:schemeClr>
                </a:solidFill>
              </a:defRPr>
            </a:lvl8pPr>
            <a:lvl9pPr marL="11704320" indent="0">
              <a:buNone/>
              <a:defRPr sz="44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5AF70E-BFDE-4F18-9358-DDEBE73DD81A}"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EA0E5-98E8-45D5-A3F7-80D1D68DA60C}" type="slidenum">
              <a:rPr lang="en-US" smtClean="0"/>
              <a:t>‹#›</a:t>
            </a:fld>
            <a:endParaRPr lang="en-US"/>
          </a:p>
        </p:txBody>
      </p:sp>
    </p:spTree>
    <p:extLst>
      <p:ext uri="{BB962C8B-B14F-4D97-AF65-F5344CB8AC3E}">
        <p14:creationId xmlns:p14="http://schemas.microsoft.com/office/powerpoint/2010/main" val="441052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560" y="1950720"/>
            <a:ext cx="22851770" cy="422656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194562" y="6913885"/>
            <a:ext cx="11117192" cy="12418470"/>
          </a:xfrm>
        </p:spPr>
        <p:txBody>
          <a:bodyPr>
            <a:normAutofit/>
          </a:bodyPr>
          <a:lstStyle>
            <a:lvl1pPr>
              <a:defRPr sz="5760"/>
            </a:lvl1pPr>
            <a:lvl2pPr>
              <a:defRPr sz="5120"/>
            </a:lvl2pPr>
            <a:lvl3pPr>
              <a:defRPr sz="4480"/>
            </a:lvl3pPr>
            <a:lvl4pPr>
              <a:defRPr sz="3840"/>
            </a:lvl4pPr>
            <a:lvl5pPr>
              <a:defRPr sz="3840"/>
            </a:lvl5pPr>
            <a:lvl6pPr>
              <a:defRPr sz="3840"/>
            </a:lvl6pPr>
            <a:lvl7pPr>
              <a:defRPr sz="3840"/>
            </a:lvl7pPr>
            <a:lvl8pPr>
              <a:defRPr sz="3840"/>
            </a:lvl8pPr>
            <a:lvl9pPr>
              <a:defRPr sz="384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3929134" y="6913889"/>
            <a:ext cx="11117196" cy="12418474"/>
          </a:xfrm>
        </p:spPr>
        <p:txBody>
          <a:bodyPr>
            <a:normAutofit/>
          </a:bodyPr>
          <a:lstStyle>
            <a:lvl1pPr>
              <a:defRPr sz="5760"/>
            </a:lvl1pPr>
            <a:lvl2pPr>
              <a:defRPr sz="5120"/>
            </a:lvl2pPr>
            <a:lvl3pPr>
              <a:defRPr sz="4480"/>
            </a:lvl3pPr>
            <a:lvl4pPr>
              <a:defRPr sz="3840"/>
            </a:lvl4pPr>
            <a:lvl5pPr>
              <a:defRPr sz="3840"/>
            </a:lvl5pPr>
            <a:lvl6pPr>
              <a:defRPr sz="3840"/>
            </a:lvl6pPr>
            <a:lvl7pPr>
              <a:defRPr sz="3840"/>
            </a:lvl7pPr>
            <a:lvl8pPr>
              <a:defRPr sz="3840"/>
            </a:lvl8pPr>
            <a:lvl9pPr>
              <a:defRPr sz="384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5AF70E-BFDE-4F18-9358-DDEBE73DD81A}" type="datetimeFigureOut">
              <a:rPr lang="en-US" smtClean="0"/>
              <a:t>4/25/2017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EA0E5-98E8-45D5-A3F7-80D1D68DA60C}" type="slidenum">
              <a:rPr lang="en-US" smtClean="0"/>
              <a:t>‹#›</a:t>
            </a:fld>
            <a:endParaRPr lang="en-US"/>
          </a:p>
        </p:txBody>
      </p:sp>
    </p:spTree>
    <p:extLst>
      <p:ext uri="{BB962C8B-B14F-4D97-AF65-F5344CB8AC3E}">
        <p14:creationId xmlns:p14="http://schemas.microsoft.com/office/powerpoint/2010/main" val="277768707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58" y="1950720"/>
            <a:ext cx="22851767" cy="422656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2194557" y="6915146"/>
            <a:ext cx="11126419" cy="1844038"/>
          </a:xfrm>
        </p:spPr>
        <p:txBody>
          <a:bodyPr anchor="b">
            <a:noAutofit/>
          </a:bodyPr>
          <a:lstStyle>
            <a:lvl1pPr marL="0" indent="0">
              <a:buNone/>
              <a:defRPr sz="7680" b="0"/>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Edit Master text styles</a:t>
            </a:r>
          </a:p>
        </p:txBody>
      </p:sp>
      <p:sp>
        <p:nvSpPr>
          <p:cNvPr id="4" name="Content Placeholder 3"/>
          <p:cNvSpPr>
            <a:spLocks noGrp="1"/>
          </p:cNvSpPr>
          <p:nvPr>
            <p:ph sz="half" idx="2"/>
          </p:nvPr>
        </p:nvSpPr>
        <p:spPr>
          <a:xfrm>
            <a:off x="2194557" y="8759189"/>
            <a:ext cx="11126419" cy="1057317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3919904" y="6915146"/>
            <a:ext cx="11126419" cy="1844038"/>
          </a:xfrm>
        </p:spPr>
        <p:txBody>
          <a:bodyPr anchor="b">
            <a:noAutofit/>
          </a:bodyPr>
          <a:lstStyle>
            <a:lvl1pPr marL="0" indent="0">
              <a:buNone/>
              <a:defRPr sz="7680" b="0"/>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Edit Master text styles</a:t>
            </a:r>
          </a:p>
        </p:txBody>
      </p:sp>
      <p:sp>
        <p:nvSpPr>
          <p:cNvPr id="6" name="Content Placeholder 5"/>
          <p:cNvSpPr>
            <a:spLocks noGrp="1"/>
          </p:cNvSpPr>
          <p:nvPr>
            <p:ph sz="quarter" idx="4"/>
          </p:nvPr>
        </p:nvSpPr>
        <p:spPr>
          <a:xfrm>
            <a:off x="13919904" y="8759189"/>
            <a:ext cx="11126419" cy="1057317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5AF70E-BFDE-4F18-9358-DDEBE73DD81A}" type="datetimeFigureOut">
              <a:rPr lang="en-US" smtClean="0"/>
              <a:t>4/25/2017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DEA0E5-98E8-45D5-A3F7-80D1D68DA60C}" type="slidenum">
              <a:rPr lang="en-US" smtClean="0"/>
              <a:t>‹#›</a:t>
            </a:fld>
            <a:endParaRPr lang="en-US"/>
          </a:p>
        </p:txBody>
      </p:sp>
    </p:spTree>
    <p:extLst>
      <p:ext uri="{BB962C8B-B14F-4D97-AF65-F5344CB8AC3E}">
        <p14:creationId xmlns:p14="http://schemas.microsoft.com/office/powerpoint/2010/main" val="348500177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4557" y="1950720"/>
            <a:ext cx="22851770" cy="422656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5AF70E-BFDE-4F18-9358-DDEBE73DD81A}" type="datetimeFigureOut">
              <a:rPr lang="en-US" smtClean="0"/>
              <a:t>4/25/2017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DEA0E5-98E8-45D5-A3F7-80D1D68DA60C}" type="slidenum">
              <a:rPr lang="en-US" smtClean="0"/>
              <a:t>‹#›</a:t>
            </a:fld>
            <a:endParaRPr lang="en-US"/>
          </a:p>
        </p:txBody>
      </p:sp>
    </p:spTree>
    <p:extLst>
      <p:ext uri="{BB962C8B-B14F-4D97-AF65-F5344CB8AC3E}">
        <p14:creationId xmlns:p14="http://schemas.microsoft.com/office/powerpoint/2010/main" val="3405731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5AF70E-BFDE-4F18-9358-DDEBE73DD81A}" type="datetimeFigureOut">
              <a:rPr lang="en-US" smtClean="0"/>
              <a:t>4/25/2017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DEA0E5-98E8-45D5-A3F7-80D1D68DA60C}" type="slidenum">
              <a:rPr lang="en-US" smtClean="0"/>
              <a:t>‹#›</a:t>
            </a:fld>
            <a:endParaRPr lang="en-US"/>
          </a:p>
        </p:txBody>
      </p:sp>
    </p:spTree>
    <p:extLst>
      <p:ext uri="{BB962C8B-B14F-4D97-AF65-F5344CB8AC3E}">
        <p14:creationId xmlns:p14="http://schemas.microsoft.com/office/powerpoint/2010/main" val="1050771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57" y="4795533"/>
            <a:ext cx="10044655" cy="4091091"/>
          </a:xfrm>
        </p:spPr>
        <p:txBody>
          <a:bodyPr anchor="b">
            <a:normAutofit/>
          </a:bodyPr>
          <a:lstStyle>
            <a:lvl1pPr>
              <a:defRPr sz="6400"/>
            </a:lvl1pPr>
          </a:lstStyle>
          <a:p>
            <a:r>
              <a:rPr lang="en-US"/>
              <a:t>Click to edit Master title style</a:t>
            </a:r>
            <a:endParaRPr lang="en-US" dirty="0"/>
          </a:p>
        </p:txBody>
      </p:sp>
      <p:sp>
        <p:nvSpPr>
          <p:cNvPr id="3" name="Content Placeholder 2"/>
          <p:cNvSpPr>
            <a:spLocks noGrp="1"/>
          </p:cNvSpPr>
          <p:nvPr>
            <p:ph idx="1"/>
          </p:nvPr>
        </p:nvSpPr>
        <p:spPr>
          <a:xfrm>
            <a:off x="12856592" y="1647762"/>
            <a:ext cx="12189733" cy="17684598"/>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194557" y="8886622"/>
            <a:ext cx="10044655" cy="8270237"/>
          </a:xfrm>
        </p:spPr>
        <p:txBody>
          <a:bodyPr>
            <a:normAutofit/>
          </a:bodyPr>
          <a:lstStyle>
            <a:lvl1pPr marL="0" indent="0">
              <a:buNone/>
              <a:defRPr sz="448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EA5AF70E-BFDE-4F18-9358-DDEBE73DD81A}" type="datetimeFigureOut">
              <a:rPr lang="en-US" smtClean="0"/>
              <a:t>4/25/2017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EA0E5-98E8-45D5-A3F7-80D1D68DA60C}" type="slidenum">
              <a:rPr lang="en-US" smtClean="0"/>
              <a:t>‹#›</a:t>
            </a:fld>
            <a:endParaRPr lang="en-US"/>
          </a:p>
        </p:txBody>
      </p:sp>
    </p:spTree>
    <p:extLst>
      <p:ext uri="{BB962C8B-B14F-4D97-AF65-F5344CB8AC3E}">
        <p14:creationId xmlns:p14="http://schemas.microsoft.com/office/powerpoint/2010/main" val="180398977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57" y="15361920"/>
            <a:ext cx="22851770" cy="1813562"/>
          </a:xfrm>
        </p:spPr>
        <p:txBody>
          <a:bodyPr anchor="b">
            <a:normAutofit/>
          </a:bodyPr>
          <a:lstStyle>
            <a:lvl1pPr algn="l">
              <a:defRPr sz="768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194557" y="1950720"/>
            <a:ext cx="22851770" cy="12306298"/>
          </a:xfrm>
        </p:spPr>
        <p:txBody>
          <a:bodyPr anchor="t">
            <a:normAutofit/>
          </a:bodyPr>
          <a:lstStyle>
            <a:lvl1pPr marL="0" indent="0" algn="ctr">
              <a:buNone/>
              <a:defRPr sz="5120"/>
            </a:lvl1pPr>
            <a:lvl2pPr marL="1463040" indent="0">
              <a:buNone/>
              <a:defRPr sz="5120"/>
            </a:lvl2pPr>
            <a:lvl3pPr marL="2926080" indent="0">
              <a:buNone/>
              <a:defRPr sz="5120"/>
            </a:lvl3pPr>
            <a:lvl4pPr marL="4389120" indent="0">
              <a:buNone/>
              <a:defRPr sz="5120"/>
            </a:lvl4pPr>
            <a:lvl5pPr marL="5852160" indent="0">
              <a:buNone/>
              <a:defRPr sz="5120"/>
            </a:lvl5pPr>
            <a:lvl6pPr marL="7315200" indent="0">
              <a:buNone/>
              <a:defRPr sz="5120"/>
            </a:lvl6pPr>
            <a:lvl7pPr marL="8778240" indent="0">
              <a:buNone/>
              <a:defRPr sz="5120"/>
            </a:lvl7pPr>
            <a:lvl8pPr marL="10241280" indent="0">
              <a:buNone/>
              <a:defRPr sz="5120"/>
            </a:lvl8pPr>
            <a:lvl9pPr marL="11704320" indent="0">
              <a:buNone/>
              <a:defRPr sz="5120"/>
            </a:lvl9pPr>
          </a:lstStyle>
          <a:p>
            <a:r>
              <a:rPr lang="en-US"/>
              <a:t>Click icon to add picture</a:t>
            </a:r>
            <a:endParaRPr lang="en-US" dirty="0"/>
          </a:p>
        </p:txBody>
      </p:sp>
      <p:sp>
        <p:nvSpPr>
          <p:cNvPr id="4" name="Text Placeholder 3"/>
          <p:cNvSpPr>
            <a:spLocks noGrp="1"/>
          </p:cNvSpPr>
          <p:nvPr>
            <p:ph type="body" sz="half" idx="2"/>
          </p:nvPr>
        </p:nvSpPr>
        <p:spPr>
          <a:xfrm>
            <a:off x="2194557" y="17175482"/>
            <a:ext cx="22851770" cy="2156877"/>
          </a:xfrm>
        </p:spPr>
        <p:txBody>
          <a:bodyPr>
            <a:normAutofit/>
          </a:bodyPr>
          <a:lstStyle>
            <a:lvl1pPr marL="0" indent="0">
              <a:buNone/>
              <a:defRPr sz="3840"/>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a:t>Edit Master text styles</a:t>
            </a:r>
          </a:p>
        </p:txBody>
      </p:sp>
      <p:sp>
        <p:nvSpPr>
          <p:cNvPr id="5" name="Date Placeholder 4"/>
          <p:cNvSpPr>
            <a:spLocks noGrp="1"/>
          </p:cNvSpPr>
          <p:nvPr>
            <p:ph type="dt" sz="half" idx="10"/>
          </p:nvPr>
        </p:nvSpPr>
        <p:spPr/>
        <p:txBody>
          <a:bodyPr/>
          <a:lstStyle/>
          <a:p>
            <a:fld id="{EA5AF70E-BFDE-4F18-9358-DDEBE73DD81A}" type="datetimeFigureOut">
              <a:rPr lang="en-US" smtClean="0"/>
              <a:t>4/25/2017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EA0E5-98E8-45D5-A3F7-80D1D68DA60C}" type="slidenum">
              <a:rPr lang="en-US" smtClean="0"/>
              <a:t>‹#›</a:t>
            </a:fld>
            <a:endParaRPr lang="en-US"/>
          </a:p>
        </p:txBody>
      </p:sp>
    </p:spTree>
    <p:extLst>
      <p:ext uri="{BB962C8B-B14F-4D97-AF65-F5344CB8AC3E}">
        <p14:creationId xmlns:p14="http://schemas.microsoft.com/office/powerpoint/2010/main" val="1939167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30479" y="-27096"/>
            <a:ext cx="33016741" cy="21999792"/>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2194558" y="1950720"/>
            <a:ext cx="22851767" cy="422656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194557" y="6913889"/>
            <a:ext cx="22851770" cy="1241847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458929" y="19332363"/>
            <a:ext cx="2462875" cy="1168400"/>
          </a:xfrm>
          <a:prstGeom prst="rect">
            <a:avLst/>
          </a:prstGeom>
        </p:spPr>
        <p:txBody>
          <a:bodyPr vert="horz" lIns="91440" tIns="45720" rIns="91440" bIns="45720" rtlCol="0" anchor="ctr"/>
          <a:lstStyle>
            <a:lvl1pPr algn="r">
              <a:defRPr sz="2880">
                <a:solidFill>
                  <a:schemeClr val="tx1">
                    <a:tint val="75000"/>
                  </a:schemeClr>
                </a:solidFill>
              </a:defRPr>
            </a:lvl1pPr>
          </a:lstStyle>
          <a:p>
            <a:fld id="{EA5AF70E-BFDE-4F18-9358-DDEBE73DD81A}" type="datetimeFigureOut">
              <a:rPr lang="en-US" smtClean="0"/>
              <a:t>4/25/2017</a:t>
            </a:fld>
            <a:endParaRPr lang="en-US"/>
          </a:p>
        </p:txBody>
      </p:sp>
      <p:sp>
        <p:nvSpPr>
          <p:cNvPr id="5" name="Footer Placeholder 4"/>
          <p:cNvSpPr>
            <a:spLocks noGrp="1"/>
          </p:cNvSpPr>
          <p:nvPr>
            <p:ph type="ftr" sz="quarter" idx="3"/>
          </p:nvPr>
        </p:nvSpPr>
        <p:spPr>
          <a:xfrm>
            <a:off x="2194558" y="19332363"/>
            <a:ext cx="16642703" cy="1168400"/>
          </a:xfrm>
          <a:prstGeom prst="rect">
            <a:avLst/>
          </a:prstGeom>
        </p:spPr>
        <p:txBody>
          <a:bodyPr vert="horz" lIns="91440" tIns="45720" rIns="91440" bIns="45720" rtlCol="0" anchor="ctr"/>
          <a:lstStyle>
            <a:lvl1pPr algn="l">
              <a:defRPr sz="28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00834" y="19332363"/>
            <a:ext cx="1845497" cy="1168400"/>
          </a:xfrm>
          <a:prstGeom prst="rect">
            <a:avLst/>
          </a:prstGeom>
        </p:spPr>
        <p:txBody>
          <a:bodyPr vert="horz" lIns="91440" tIns="45720" rIns="91440" bIns="45720" rtlCol="0" anchor="ctr"/>
          <a:lstStyle>
            <a:lvl1pPr algn="r">
              <a:defRPr sz="2880">
                <a:solidFill>
                  <a:schemeClr val="accent1"/>
                </a:solidFill>
              </a:defRPr>
            </a:lvl1pPr>
          </a:lstStyle>
          <a:p>
            <a:fld id="{41DEA0E5-98E8-45D5-A3F7-80D1D68DA60C}" type="slidenum">
              <a:rPr lang="en-US" smtClean="0"/>
              <a:t>‹#›</a:t>
            </a:fld>
            <a:endParaRPr lang="en-US"/>
          </a:p>
        </p:txBody>
      </p:sp>
    </p:spTree>
    <p:extLst>
      <p:ext uri="{BB962C8B-B14F-4D97-AF65-F5344CB8AC3E}">
        <p14:creationId xmlns:p14="http://schemas.microsoft.com/office/powerpoint/2010/main" val="1215406592"/>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 id="2147483797" r:id="rId13"/>
    <p:sldLayoutId id="2147483798" r:id="rId14"/>
    <p:sldLayoutId id="2147483799" r:id="rId15"/>
    <p:sldLayoutId id="2147483800" r:id="rId16"/>
  </p:sldLayoutIdLst>
  <p:txStyles>
    <p:titleStyle>
      <a:lvl1pPr algn="l" defTabSz="1463040" rtl="0" eaLnBrk="1" latinLnBrk="0" hangingPunct="1">
        <a:spcBef>
          <a:spcPct val="0"/>
        </a:spcBef>
        <a:buNone/>
        <a:defRPr sz="1152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097280" indent="-1097280" algn="l" defTabSz="1463040" rtl="0" eaLnBrk="1" latinLnBrk="0" hangingPunct="1">
        <a:spcBef>
          <a:spcPts val="3200"/>
        </a:spcBef>
        <a:spcAft>
          <a:spcPts val="0"/>
        </a:spcAft>
        <a:buClr>
          <a:schemeClr val="accent1"/>
        </a:buClr>
        <a:buSzPct val="80000"/>
        <a:buFont typeface="Wingdings 3" charset="2"/>
        <a:buChar char=""/>
        <a:defRPr sz="5760" kern="1200">
          <a:solidFill>
            <a:schemeClr val="tx1">
              <a:lumMod val="75000"/>
              <a:lumOff val="25000"/>
            </a:schemeClr>
          </a:solidFill>
          <a:latin typeface="+mn-lt"/>
          <a:ea typeface="+mn-ea"/>
          <a:cs typeface="+mn-cs"/>
        </a:defRPr>
      </a:lvl1pPr>
      <a:lvl2pPr marL="2377440" indent="-914400" algn="l" defTabSz="1463040" rtl="0" eaLnBrk="1" latinLnBrk="0" hangingPunct="1">
        <a:spcBef>
          <a:spcPts val="3200"/>
        </a:spcBef>
        <a:spcAft>
          <a:spcPts val="0"/>
        </a:spcAft>
        <a:buClr>
          <a:schemeClr val="accent1"/>
        </a:buClr>
        <a:buSzPct val="80000"/>
        <a:buFont typeface="Wingdings 3" charset="2"/>
        <a:buChar char=""/>
        <a:defRPr sz="5120" kern="1200">
          <a:solidFill>
            <a:schemeClr val="tx1">
              <a:lumMod val="75000"/>
              <a:lumOff val="25000"/>
            </a:schemeClr>
          </a:solidFill>
          <a:latin typeface="+mn-lt"/>
          <a:ea typeface="+mn-ea"/>
          <a:cs typeface="+mn-cs"/>
        </a:defRPr>
      </a:lvl2pPr>
      <a:lvl3pPr marL="3657600" indent="-731520" algn="l" defTabSz="1463040" rtl="0" eaLnBrk="1" latinLnBrk="0" hangingPunct="1">
        <a:spcBef>
          <a:spcPts val="3200"/>
        </a:spcBef>
        <a:spcAft>
          <a:spcPts val="0"/>
        </a:spcAft>
        <a:buClr>
          <a:schemeClr val="accent1"/>
        </a:buClr>
        <a:buSzPct val="80000"/>
        <a:buFont typeface="Wingdings 3" charset="2"/>
        <a:buChar char=""/>
        <a:defRPr sz="4480" kern="1200">
          <a:solidFill>
            <a:schemeClr val="tx1">
              <a:lumMod val="75000"/>
              <a:lumOff val="25000"/>
            </a:schemeClr>
          </a:solidFill>
          <a:latin typeface="+mn-lt"/>
          <a:ea typeface="+mn-ea"/>
          <a:cs typeface="+mn-cs"/>
        </a:defRPr>
      </a:lvl3pPr>
      <a:lvl4pPr marL="5120640" indent="-731520" algn="l" defTabSz="1463040" rtl="0" eaLnBrk="1" latinLnBrk="0" hangingPunct="1">
        <a:spcBef>
          <a:spcPts val="3200"/>
        </a:spcBef>
        <a:spcAft>
          <a:spcPts val="0"/>
        </a:spcAft>
        <a:buClr>
          <a:schemeClr val="accent1"/>
        </a:buClr>
        <a:buSzPct val="80000"/>
        <a:buFont typeface="Wingdings 3" charset="2"/>
        <a:buChar char=""/>
        <a:defRPr sz="3840" kern="1200">
          <a:solidFill>
            <a:schemeClr val="tx1">
              <a:lumMod val="75000"/>
              <a:lumOff val="25000"/>
            </a:schemeClr>
          </a:solidFill>
          <a:latin typeface="+mn-lt"/>
          <a:ea typeface="+mn-ea"/>
          <a:cs typeface="+mn-cs"/>
        </a:defRPr>
      </a:lvl4pPr>
      <a:lvl5pPr marL="6583680" indent="-731520" algn="l" defTabSz="1463040" rtl="0" eaLnBrk="1" latinLnBrk="0" hangingPunct="1">
        <a:spcBef>
          <a:spcPts val="3200"/>
        </a:spcBef>
        <a:spcAft>
          <a:spcPts val="0"/>
        </a:spcAft>
        <a:buClr>
          <a:schemeClr val="accent1"/>
        </a:buClr>
        <a:buSzPct val="80000"/>
        <a:buFont typeface="Wingdings 3" charset="2"/>
        <a:buChar char=""/>
        <a:defRPr sz="3840" kern="1200">
          <a:solidFill>
            <a:schemeClr val="tx1">
              <a:lumMod val="75000"/>
              <a:lumOff val="25000"/>
            </a:schemeClr>
          </a:solidFill>
          <a:latin typeface="+mn-lt"/>
          <a:ea typeface="+mn-ea"/>
          <a:cs typeface="+mn-cs"/>
        </a:defRPr>
      </a:lvl5pPr>
      <a:lvl6pPr marL="8046720" indent="-731520" algn="l" defTabSz="1463040" rtl="0" eaLnBrk="1" latinLnBrk="0" hangingPunct="1">
        <a:spcBef>
          <a:spcPts val="3200"/>
        </a:spcBef>
        <a:spcAft>
          <a:spcPts val="0"/>
        </a:spcAft>
        <a:buClr>
          <a:schemeClr val="accent1"/>
        </a:buClr>
        <a:buSzPct val="80000"/>
        <a:buFont typeface="Wingdings 3" charset="2"/>
        <a:buChar char=""/>
        <a:defRPr sz="3840" kern="1200">
          <a:solidFill>
            <a:schemeClr val="tx1">
              <a:lumMod val="75000"/>
              <a:lumOff val="25000"/>
            </a:schemeClr>
          </a:solidFill>
          <a:latin typeface="+mn-lt"/>
          <a:ea typeface="+mn-ea"/>
          <a:cs typeface="+mn-cs"/>
        </a:defRPr>
      </a:lvl6pPr>
      <a:lvl7pPr marL="9509760" indent="-731520" algn="l" defTabSz="1463040" rtl="0" eaLnBrk="1" latinLnBrk="0" hangingPunct="1">
        <a:spcBef>
          <a:spcPts val="3200"/>
        </a:spcBef>
        <a:spcAft>
          <a:spcPts val="0"/>
        </a:spcAft>
        <a:buClr>
          <a:schemeClr val="accent1"/>
        </a:buClr>
        <a:buSzPct val="80000"/>
        <a:buFont typeface="Wingdings 3" charset="2"/>
        <a:buChar char=""/>
        <a:defRPr sz="3840" kern="1200">
          <a:solidFill>
            <a:schemeClr val="tx1">
              <a:lumMod val="75000"/>
              <a:lumOff val="25000"/>
            </a:schemeClr>
          </a:solidFill>
          <a:latin typeface="+mn-lt"/>
          <a:ea typeface="+mn-ea"/>
          <a:cs typeface="+mn-cs"/>
        </a:defRPr>
      </a:lvl7pPr>
      <a:lvl8pPr marL="10972800" indent="-731520" algn="l" defTabSz="1463040" rtl="0" eaLnBrk="1" latinLnBrk="0" hangingPunct="1">
        <a:spcBef>
          <a:spcPts val="3200"/>
        </a:spcBef>
        <a:spcAft>
          <a:spcPts val="0"/>
        </a:spcAft>
        <a:buClr>
          <a:schemeClr val="accent1"/>
        </a:buClr>
        <a:buSzPct val="80000"/>
        <a:buFont typeface="Wingdings 3" charset="2"/>
        <a:buChar char=""/>
        <a:defRPr sz="3840" kern="1200">
          <a:solidFill>
            <a:schemeClr val="tx1">
              <a:lumMod val="75000"/>
              <a:lumOff val="25000"/>
            </a:schemeClr>
          </a:solidFill>
          <a:latin typeface="+mn-lt"/>
          <a:ea typeface="+mn-ea"/>
          <a:cs typeface="+mn-cs"/>
        </a:defRPr>
      </a:lvl8pPr>
      <a:lvl9pPr marL="12435840" indent="-731520" algn="l" defTabSz="1463040" rtl="0" eaLnBrk="1" latinLnBrk="0" hangingPunct="1">
        <a:spcBef>
          <a:spcPts val="3200"/>
        </a:spcBef>
        <a:spcAft>
          <a:spcPts val="0"/>
        </a:spcAft>
        <a:buClr>
          <a:schemeClr val="accent1"/>
        </a:buClr>
        <a:buSzPct val="80000"/>
        <a:buFont typeface="Wingdings 3" charset="2"/>
        <a:buChar char=""/>
        <a:defRPr sz="3840" kern="1200">
          <a:solidFill>
            <a:schemeClr val="tx1">
              <a:lumMod val="75000"/>
              <a:lumOff val="25000"/>
            </a:schemeClr>
          </a:solidFill>
          <a:latin typeface="+mn-lt"/>
          <a:ea typeface="+mn-ea"/>
          <a:cs typeface="+mn-cs"/>
        </a:defRPr>
      </a:lvl9pPr>
    </p:bodyStyle>
    <p:otherStyle>
      <a:defPPr>
        <a:defRPr lang="en-US"/>
      </a:defPPr>
      <a:lvl1pPr marL="0" algn="l" defTabSz="1463040" rtl="0" eaLnBrk="1" latinLnBrk="0" hangingPunct="1">
        <a:defRPr sz="5760" kern="1200">
          <a:solidFill>
            <a:schemeClr val="tx1"/>
          </a:solidFill>
          <a:latin typeface="+mn-lt"/>
          <a:ea typeface="+mn-ea"/>
          <a:cs typeface="+mn-cs"/>
        </a:defRPr>
      </a:lvl1pPr>
      <a:lvl2pPr marL="1463040" algn="l" defTabSz="1463040" rtl="0" eaLnBrk="1" latinLnBrk="0" hangingPunct="1">
        <a:defRPr sz="5760" kern="1200">
          <a:solidFill>
            <a:schemeClr val="tx1"/>
          </a:solidFill>
          <a:latin typeface="+mn-lt"/>
          <a:ea typeface="+mn-ea"/>
          <a:cs typeface="+mn-cs"/>
        </a:defRPr>
      </a:lvl2pPr>
      <a:lvl3pPr marL="2926080" algn="l" defTabSz="1463040" rtl="0" eaLnBrk="1" latinLnBrk="0" hangingPunct="1">
        <a:defRPr sz="5760" kern="1200">
          <a:solidFill>
            <a:schemeClr val="tx1"/>
          </a:solidFill>
          <a:latin typeface="+mn-lt"/>
          <a:ea typeface="+mn-ea"/>
          <a:cs typeface="+mn-cs"/>
        </a:defRPr>
      </a:lvl3pPr>
      <a:lvl4pPr marL="4389120" algn="l" defTabSz="1463040" rtl="0" eaLnBrk="1" latinLnBrk="0" hangingPunct="1">
        <a:defRPr sz="5760" kern="1200">
          <a:solidFill>
            <a:schemeClr val="tx1"/>
          </a:solidFill>
          <a:latin typeface="+mn-lt"/>
          <a:ea typeface="+mn-ea"/>
          <a:cs typeface="+mn-cs"/>
        </a:defRPr>
      </a:lvl4pPr>
      <a:lvl5pPr marL="5852160" algn="l" defTabSz="1463040" rtl="0" eaLnBrk="1" latinLnBrk="0" hangingPunct="1">
        <a:defRPr sz="5760" kern="1200">
          <a:solidFill>
            <a:schemeClr val="tx1"/>
          </a:solidFill>
          <a:latin typeface="+mn-lt"/>
          <a:ea typeface="+mn-ea"/>
          <a:cs typeface="+mn-cs"/>
        </a:defRPr>
      </a:lvl5pPr>
      <a:lvl6pPr marL="7315200" algn="l" defTabSz="1463040" rtl="0" eaLnBrk="1" latinLnBrk="0" hangingPunct="1">
        <a:defRPr sz="5760" kern="1200">
          <a:solidFill>
            <a:schemeClr val="tx1"/>
          </a:solidFill>
          <a:latin typeface="+mn-lt"/>
          <a:ea typeface="+mn-ea"/>
          <a:cs typeface="+mn-cs"/>
        </a:defRPr>
      </a:lvl6pPr>
      <a:lvl7pPr marL="8778240" algn="l" defTabSz="1463040" rtl="0" eaLnBrk="1" latinLnBrk="0" hangingPunct="1">
        <a:defRPr sz="5760" kern="1200">
          <a:solidFill>
            <a:schemeClr val="tx1"/>
          </a:solidFill>
          <a:latin typeface="+mn-lt"/>
          <a:ea typeface="+mn-ea"/>
          <a:cs typeface="+mn-cs"/>
        </a:defRPr>
      </a:lvl7pPr>
      <a:lvl8pPr marL="10241280" algn="l" defTabSz="1463040" rtl="0" eaLnBrk="1" latinLnBrk="0" hangingPunct="1">
        <a:defRPr sz="5760" kern="1200">
          <a:solidFill>
            <a:schemeClr val="tx1"/>
          </a:solidFill>
          <a:latin typeface="+mn-lt"/>
          <a:ea typeface="+mn-ea"/>
          <a:cs typeface="+mn-cs"/>
        </a:defRPr>
      </a:lvl8pPr>
      <a:lvl9pPr marL="11704320" algn="l" defTabSz="1463040" rtl="0" eaLnBrk="1" latinLnBrk="0" hangingPunct="1">
        <a:defRPr sz="576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96931" y="798503"/>
            <a:ext cx="21215686" cy="1200329"/>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7200" dirty="0"/>
              <a:t>Synthesis of Polyester Amide Starting Materials</a:t>
            </a:r>
          </a:p>
        </p:txBody>
      </p:sp>
      <p:sp>
        <p:nvSpPr>
          <p:cNvPr id="5" name="TextBox 4"/>
          <p:cNvSpPr txBox="1"/>
          <p:nvPr/>
        </p:nvSpPr>
        <p:spPr>
          <a:xfrm>
            <a:off x="267163" y="5638973"/>
            <a:ext cx="8826676" cy="5878532"/>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i="1" dirty="0">
                <a:solidFill>
                  <a:schemeClr val="accent2"/>
                </a:solidFill>
              </a:rPr>
              <a:t>Abstract</a:t>
            </a:r>
            <a:endParaRPr lang="en-US" sz="4000" i="1" dirty="0">
              <a:solidFill>
                <a:schemeClr val="accent2"/>
              </a:solidFill>
            </a:endParaRPr>
          </a:p>
          <a:p>
            <a:pPr algn="just"/>
            <a:r>
              <a:rPr lang="en-US" sz="2400" dirty="0"/>
              <a:t>	Nitration and hydrolysis of methyl benzoate yields m-nitrobenzoic acid, while esterification through DCC coupling (</a:t>
            </a:r>
            <a:r>
              <a:rPr lang="en-US" sz="2400" dirty="0" err="1"/>
              <a:t>Steiglich</a:t>
            </a:r>
            <a:r>
              <a:rPr lang="en-US" sz="2400" dirty="0"/>
              <a:t> Esterification) gives phenyl 3-nitrobenzoate. As a result of electrophilic aromatic substitution, nitration of this product gives both 2-nitrophenyl-3-nitrobenzoate (4.5%, crude) and 4-nitrophenyl-3-nitrobenzoate (35.5%, crude). Additional DCC reactions were executed to form these compounds for comparison purposes (ortho, 28.2%; para, 56.6%). </a:t>
            </a:r>
            <a:r>
              <a:rPr lang="en-US" sz="2400" dirty="0"/>
              <a:t>Initial analysis of the reduction of the nitro groups to the free amine looks promising. </a:t>
            </a:r>
            <a:r>
              <a:rPr lang="en-US" sz="2400" dirty="0"/>
              <a:t>A mass spectrum of a TLC plate revealed the desired mass of the free amine product (228.2 g/</a:t>
            </a:r>
            <a:r>
              <a:rPr lang="en-US" sz="2400" dirty="0" err="1"/>
              <a:t>mol</a:t>
            </a:r>
            <a:r>
              <a:rPr lang="en-US" sz="2400" dirty="0"/>
              <a:t>). A </a:t>
            </a:r>
            <a:r>
              <a:rPr lang="en-US" sz="2400" baseline="30000" dirty="0"/>
              <a:t>1</a:t>
            </a:r>
            <a:r>
              <a:rPr lang="en-US" sz="2400" dirty="0"/>
              <a:t>H-NMR spectrum also showed an amine peak, indicating that the nitrated compounds were </a:t>
            </a:r>
            <a:r>
              <a:rPr lang="en-US" sz="2400"/>
              <a:t>successfully reduced.</a:t>
            </a:r>
            <a:endParaRPr lang="en-US" sz="2400" dirty="0"/>
          </a:p>
        </p:txBody>
      </p:sp>
      <p:sp>
        <p:nvSpPr>
          <p:cNvPr id="6" name="TextBox 5"/>
          <p:cNvSpPr txBox="1"/>
          <p:nvPr/>
        </p:nvSpPr>
        <p:spPr>
          <a:xfrm>
            <a:off x="274712" y="11778373"/>
            <a:ext cx="8826677" cy="747897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i="1" dirty="0">
                <a:solidFill>
                  <a:schemeClr val="accent2"/>
                </a:solidFill>
              </a:rPr>
              <a:t>Introduction</a:t>
            </a:r>
            <a:endParaRPr lang="en-US" sz="4000" i="1" dirty="0">
              <a:solidFill>
                <a:schemeClr val="accent2"/>
              </a:solidFill>
            </a:endParaRPr>
          </a:p>
          <a:p>
            <a:pPr algn="just"/>
            <a:r>
              <a:rPr lang="en-US" sz="3200" dirty="0"/>
              <a:t>	</a:t>
            </a:r>
            <a:r>
              <a:rPr lang="en-US" sz="2400" dirty="0"/>
              <a:t>Polyester amides (PEAs) are promising materials for biomedical purposes, including tissue engineering, implants, and drug delivery. They have the potential for both hydrolytic and enzymatic degradation under physiological pH, and a variety of monomers can be chosen and integrated into the compound allowing for easy manipulation of properties. These characteristics enhance their applicability as biodegradable materials in the medical field. (1)</a:t>
            </a:r>
          </a:p>
          <a:p>
            <a:pPr algn="just"/>
            <a:r>
              <a:rPr lang="en-US" sz="2400" dirty="0"/>
              <a:t>	Understanding the electrophilic aromatic substitution of the methyl benzoate starting material and the phenyl benzoate based product was integral in predicting the orientation of the nitro groups after nitration. The first ring within the compound, attached to the carbonyl, is influenced by an electron withdrawing group, directing the nitro group to the meta position. The second ring, attached to the single bonded oxygen, is affected by an electron donating group which orients the nitro group in the </a:t>
            </a:r>
            <a:r>
              <a:rPr lang="en-US" sz="2400" dirty="0" err="1"/>
              <a:t>ortho</a:t>
            </a:r>
            <a:r>
              <a:rPr lang="en-US" sz="2400" dirty="0"/>
              <a:t>/para positions. </a:t>
            </a:r>
          </a:p>
          <a:p>
            <a:pPr algn="just"/>
            <a:r>
              <a:rPr lang="en-US" sz="2400" dirty="0"/>
              <a:t>	</a:t>
            </a:r>
          </a:p>
        </p:txBody>
      </p:sp>
      <p:sp>
        <p:nvSpPr>
          <p:cNvPr id="9" name="TextBox 8"/>
          <p:cNvSpPr txBox="1"/>
          <p:nvPr/>
        </p:nvSpPr>
        <p:spPr>
          <a:xfrm>
            <a:off x="24271592" y="4385408"/>
            <a:ext cx="8358050" cy="889474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i="1" dirty="0">
                <a:solidFill>
                  <a:schemeClr val="accent2"/>
                </a:solidFill>
              </a:rPr>
              <a:t>Experimental</a:t>
            </a:r>
          </a:p>
          <a:p>
            <a:pPr algn="just"/>
            <a:r>
              <a:rPr lang="en-US" sz="2800" dirty="0"/>
              <a:t>	</a:t>
            </a:r>
            <a:r>
              <a:rPr lang="en-US" sz="2400" dirty="0"/>
              <a:t>Methyl benzoate was nitrated to produce m-</a:t>
            </a:r>
            <a:r>
              <a:rPr lang="en-US" sz="2400" dirty="0" err="1"/>
              <a:t>nitromethyl</a:t>
            </a:r>
            <a:r>
              <a:rPr lang="en-US" sz="2400" dirty="0"/>
              <a:t> benzoate. The methyl group was hydrolyzed using </a:t>
            </a:r>
            <a:r>
              <a:rPr lang="en-US" sz="2400" dirty="0" err="1"/>
              <a:t>NaOH</a:t>
            </a:r>
            <a:r>
              <a:rPr lang="en-US" sz="2400" dirty="0"/>
              <a:t>, resulting in m-</a:t>
            </a:r>
            <a:r>
              <a:rPr lang="en-US" sz="2400" dirty="0" err="1"/>
              <a:t>nitrobenzoic</a:t>
            </a:r>
            <a:r>
              <a:rPr lang="en-US" sz="2400" dirty="0"/>
              <a:t> acid. This compound was then reacted with phenol in a DCC esterification which gave phenyl 3-nitrobenzoate.</a:t>
            </a:r>
          </a:p>
          <a:p>
            <a:pPr algn="just"/>
            <a:r>
              <a:rPr lang="en-US" sz="2400" dirty="0"/>
              <a:t>	 The ester product is nitrated which yields both 2-nitrophenyl-3-nitrobenzoate (4.5%, crude) and 4-nitrophenyl-3-nitrobenzoate (35.5%, crude). For comparison of data, the </a:t>
            </a:r>
            <a:r>
              <a:rPr lang="en-US" sz="2400" dirty="0" err="1"/>
              <a:t>dinitrated</a:t>
            </a:r>
            <a:r>
              <a:rPr lang="en-US" sz="2400" dirty="0"/>
              <a:t> products were also formed by DCC esterification using m-</a:t>
            </a:r>
            <a:r>
              <a:rPr lang="en-US" sz="2400" dirty="0" err="1"/>
              <a:t>nitrobenzoic</a:t>
            </a:r>
            <a:r>
              <a:rPr lang="en-US" sz="2400" dirty="0"/>
              <a:t> acid and either </a:t>
            </a:r>
            <a:r>
              <a:rPr lang="en-US" sz="2400" dirty="0" err="1"/>
              <a:t>ortho</a:t>
            </a:r>
            <a:r>
              <a:rPr lang="en-US" sz="2400" dirty="0"/>
              <a:t> or para-</a:t>
            </a:r>
            <a:r>
              <a:rPr lang="en-US" sz="2400" dirty="0" err="1"/>
              <a:t>nitrophenol</a:t>
            </a:r>
            <a:r>
              <a:rPr lang="en-US" sz="2400" dirty="0"/>
              <a:t>. The </a:t>
            </a:r>
            <a:r>
              <a:rPr lang="en-US" sz="2400" dirty="0" err="1"/>
              <a:t>ortho</a:t>
            </a:r>
            <a:r>
              <a:rPr lang="en-US" sz="2400" dirty="0"/>
              <a:t> product yield was 2.821 </a:t>
            </a:r>
            <a:r>
              <a:rPr lang="en-US" sz="2400" dirty="0" err="1"/>
              <a:t>mmol</a:t>
            </a:r>
            <a:r>
              <a:rPr lang="en-US" sz="2400" dirty="0"/>
              <a:t> while the para product yield was 5.656 </a:t>
            </a:r>
            <a:r>
              <a:rPr lang="en-US" sz="2400" dirty="0" err="1"/>
              <a:t>mmol</a:t>
            </a:r>
            <a:r>
              <a:rPr lang="en-US" sz="2400" dirty="0"/>
              <a:t>.</a:t>
            </a:r>
          </a:p>
          <a:p>
            <a:pPr algn="just"/>
            <a:r>
              <a:rPr lang="en-US" sz="2400" dirty="0"/>
              <a:t>	The final reaction was the reduction of the nitro groups in the DCC reacted p-nitrophenyl-3-nitrobenzoate, giving the free amine product. The procedure used gave the product in a very small yield (&gt;5% crude), and could not be purified as a result. H-NMR and mass spectra showed that reduction occurred, but C(13)-NMR was not able to be used to investigate if full reduction of the compound was successful. The remaining Fe in the sample interfered with the magnetic resonance, resulting in unclear peaks.</a:t>
            </a:r>
          </a:p>
        </p:txBody>
      </p:sp>
      <p:sp>
        <p:nvSpPr>
          <p:cNvPr id="10" name="TextBox 9"/>
          <p:cNvSpPr txBox="1"/>
          <p:nvPr/>
        </p:nvSpPr>
        <p:spPr>
          <a:xfrm>
            <a:off x="6493041" y="2294202"/>
            <a:ext cx="20285242" cy="1077218"/>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square" rtlCol="0">
            <a:spAutoFit/>
          </a:bodyPr>
          <a:lstStyle/>
          <a:p>
            <a:pPr algn="ctr"/>
            <a:r>
              <a:rPr lang="en-US" sz="3200" b="1" dirty="0"/>
              <a:t>Lauren Butkus and Dr. Carolyn </a:t>
            </a:r>
            <a:r>
              <a:rPr lang="en-US" sz="3200" b="1" dirty="0" err="1"/>
              <a:t>Weinreb</a:t>
            </a:r>
            <a:endParaRPr lang="en-US" sz="3200" b="1" dirty="0"/>
          </a:p>
          <a:p>
            <a:pPr algn="ctr"/>
            <a:r>
              <a:rPr lang="en-US" sz="3200" b="1" dirty="0"/>
              <a:t>Saint Anselm College, Department of Chemistry, 100 Saint Anselm Drive, Manchester NH, 03102</a:t>
            </a:r>
          </a:p>
        </p:txBody>
      </p:sp>
      <p:sp>
        <p:nvSpPr>
          <p:cNvPr id="11" name="TextBox 10"/>
          <p:cNvSpPr txBox="1"/>
          <p:nvPr/>
        </p:nvSpPr>
        <p:spPr>
          <a:xfrm>
            <a:off x="24271479" y="13485923"/>
            <a:ext cx="8358049" cy="772519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i="1" dirty="0">
                <a:solidFill>
                  <a:schemeClr val="accent2"/>
                </a:solidFill>
              </a:rPr>
              <a:t>Discussion</a:t>
            </a:r>
          </a:p>
          <a:p>
            <a:pPr algn="just"/>
            <a:r>
              <a:rPr lang="en-US" sz="2400" dirty="0"/>
              <a:t>	The para position for the nitro group is favored and is more easily formed than the </a:t>
            </a:r>
            <a:r>
              <a:rPr lang="en-US" sz="2400" dirty="0" err="1"/>
              <a:t>ortho</a:t>
            </a:r>
            <a:r>
              <a:rPr lang="en-US" sz="2400" dirty="0"/>
              <a:t> product as shown in both yields for the nitration and DCC reactions. In the nitration, 35.5% of the yield was para, while only 4.5% was </a:t>
            </a:r>
            <a:r>
              <a:rPr lang="en-US" sz="2400" dirty="0" err="1"/>
              <a:t>ortho</a:t>
            </a:r>
            <a:r>
              <a:rPr lang="en-US" sz="2400" dirty="0"/>
              <a:t>. Equal amounts of starting materials and the same procedures were used in the DCC reactions, but the para product was produced in a greater quantity than the </a:t>
            </a:r>
            <a:r>
              <a:rPr lang="en-US" sz="2400" dirty="0" err="1"/>
              <a:t>ortho</a:t>
            </a:r>
            <a:r>
              <a:rPr lang="en-US" sz="2400" dirty="0"/>
              <a:t> product (5.656 </a:t>
            </a:r>
            <a:r>
              <a:rPr lang="en-US" sz="2400" dirty="0" err="1"/>
              <a:t>mmol</a:t>
            </a:r>
            <a:r>
              <a:rPr lang="en-US" sz="2400" dirty="0"/>
              <a:t> vs. 2.821 </a:t>
            </a:r>
            <a:r>
              <a:rPr lang="en-US" sz="2400" dirty="0" err="1"/>
              <a:t>mmol</a:t>
            </a:r>
            <a:r>
              <a:rPr lang="en-US" sz="2400" dirty="0"/>
              <a:t>). </a:t>
            </a:r>
            <a:r>
              <a:rPr lang="en-US" sz="2400" dirty="0">
                <a:solidFill>
                  <a:schemeClr val="tx1"/>
                </a:solidFill>
              </a:rPr>
              <a:t>These results illustrate that the resonance of electron donating groups have a greater effect on </a:t>
            </a:r>
            <a:r>
              <a:rPr lang="en-US" sz="2400" dirty="0" err="1">
                <a:solidFill>
                  <a:schemeClr val="tx1"/>
                </a:solidFill>
              </a:rPr>
              <a:t>ortho</a:t>
            </a:r>
            <a:r>
              <a:rPr lang="en-US" sz="2400" dirty="0">
                <a:solidFill>
                  <a:schemeClr val="tx1"/>
                </a:solidFill>
              </a:rPr>
              <a:t> placement than para placement, leading to a higher yield of para-oriented product. </a:t>
            </a:r>
          </a:p>
          <a:p>
            <a:pPr algn="just"/>
            <a:r>
              <a:rPr lang="en-US" sz="2400" dirty="0">
                <a:solidFill>
                  <a:schemeClr val="tx1"/>
                </a:solidFill>
              </a:rPr>
              <a:t>	The free amine products represent the basic building blocks for polyester amides. Further experimentation of reduction methods is needed in order to give higher yields of these compounds. The next step in forming the PEAs would be to use the amine groups in linking specific monomers and more free amine products to lengthen the PEA chain. </a:t>
            </a:r>
            <a:endParaRPr lang="en-US" sz="2400" dirty="0"/>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1153" y="8441099"/>
            <a:ext cx="5812653" cy="1826834"/>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36237" y="9215023"/>
            <a:ext cx="7221769" cy="3566995"/>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41819" y="10623620"/>
            <a:ext cx="6633135" cy="1787771"/>
          </a:xfrm>
          <a:prstGeom prst="rect">
            <a:avLst/>
          </a:prstGeom>
        </p:spPr>
      </p:pic>
      <p:cxnSp>
        <p:nvCxnSpPr>
          <p:cNvPr id="17" name="Straight Connector 16"/>
          <p:cNvCxnSpPr/>
          <p:nvPr/>
        </p:nvCxnSpPr>
        <p:spPr>
          <a:xfrm>
            <a:off x="16631244" y="5946915"/>
            <a:ext cx="110493" cy="10103211"/>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81153" y="12776041"/>
            <a:ext cx="7161091" cy="3274085"/>
          </a:xfrm>
          <a:prstGeom prst="rect">
            <a:avLst/>
          </a:prstGeom>
        </p:spPr>
      </p:pic>
      <p:pic>
        <p:nvPicPr>
          <p:cNvPr id="19" name="Picture 1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405636" y="16653361"/>
            <a:ext cx="6798277" cy="4688466"/>
          </a:xfrm>
          <a:prstGeom prst="rect">
            <a:avLst/>
          </a:prstGeom>
        </p:spPr>
      </p:pic>
      <p:pic>
        <p:nvPicPr>
          <p:cNvPr id="22" name="Picture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978611" y="3638841"/>
            <a:ext cx="11314101" cy="1704839"/>
          </a:xfrm>
          <a:prstGeom prst="rect">
            <a:avLst/>
          </a:prstGeom>
        </p:spPr>
      </p:pic>
      <p:sp>
        <p:nvSpPr>
          <p:cNvPr id="23" name="TextBox 22"/>
          <p:cNvSpPr txBox="1"/>
          <p:nvPr/>
        </p:nvSpPr>
        <p:spPr>
          <a:xfrm>
            <a:off x="19443030" y="4974348"/>
            <a:ext cx="4283243" cy="369332"/>
          </a:xfrm>
          <a:prstGeom prst="rect">
            <a:avLst/>
          </a:prstGeom>
          <a:noFill/>
        </p:spPr>
        <p:txBody>
          <a:bodyPr wrap="square" rtlCol="0">
            <a:spAutoFit/>
          </a:bodyPr>
          <a:lstStyle/>
          <a:p>
            <a:r>
              <a:rPr lang="en-US" dirty="0"/>
              <a:t>Basic structure of a polyester amide (2)</a:t>
            </a:r>
          </a:p>
        </p:txBody>
      </p:sp>
      <p:pic>
        <p:nvPicPr>
          <p:cNvPr id="24" name="Picture 23"/>
          <p:cNvPicPr>
            <a:picLocks noChangeAspect="1"/>
          </p:cNvPicPr>
          <p:nvPr/>
        </p:nvPicPr>
        <p:blipFill rotWithShape="1">
          <a:blip r:embed="rId8">
            <a:extLst>
              <a:ext uri="{28A0092B-C50C-407E-A947-70E740481C1C}">
                <a14:useLocalDpi xmlns:a14="http://schemas.microsoft.com/office/drawing/2010/main" val="0"/>
              </a:ext>
            </a:extLst>
          </a:blip>
          <a:srcRect l="28128" t="2081" r="26845"/>
          <a:stretch/>
        </p:blipFill>
        <p:spPr>
          <a:xfrm>
            <a:off x="11270655" y="6759142"/>
            <a:ext cx="3183774" cy="1291895"/>
          </a:xfrm>
          <a:prstGeom prst="rect">
            <a:avLst/>
          </a:prstGeom>
        </p:spPr>
      </p:pic>
      <p:cxnSp>
        <p:nvCxnSpPr>
          <p:cNvPr id="26" name="Straight Arrow Connector 25"/>
          <p:cNvCxnSpPr/>
          <p:nvPr/>
        </p:nvCxnSpPr>
        <p:spPr>
          <a:xfrm>
            <a:off x="12909277" y="7778185"/>
            <a:ext cx="0" cy="86048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2909277" y="9906316"/>
            <a:ext cx="0" cy="72323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12861698" y="12021053"/>
            <a:ext cx="0" cy="92492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1550316" y="14702589"/>
            <a:ext cx="1108070" cy="166035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18659406" y="12910819"/>
            <a:ext cx="2232107" cy="312027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267163" y="19994763"/>
            <a:ext cx="8740240" cy="1723549"/>
          </a:xfrm>
          <a:prstGeom prst="rect">
            <a:avLst/>
          </a:prstGeom>
          <a:noFill/>
        </p:spPr>
        <p:txBody>
          <a:bodyPr wrap="square" rtlCol="0">
            <a:spAutoFit/>
          </a:bodyPr>
          <a:lstStyle/>
          <a:p>
            <a:r>
              <a:rPr lang="en-US" sz="1400" dirty="0"/>
              <a:t>Sources</a:t>
            </a:r>
          </a:p>
          <a:p>
            <a:r>
              <a:rPr lang="en-US" sz="1400" dirty="0"/>
              <a:t>1. Atkins, K. M.; Lopez, D.; Knight, D. K.; </a:t>
            </a:r>
            <a:r>
              <a:rPr lang="en-US" sz="1400" dirty="0" err="1"/>
              <a:t>Mequanint</a:t>
            </a:r>
            <a:r>
              <a:rPr lang="en-US" sz="1400" dirty="0"/>
              <a:t>, K.; </a:t>
            </a:r>
            <a:r>
              <a:rPr lang="en-US" sz="1400" dirty="0" err="1"/>
              <a:t>Gillies</a:t>
            </a:r>
            <a:r>
              <a:rPr lang="en-US" sz="1400" dirty="0"/>
              <a:t>, E. R. </a:t>
            </a:r>
            <a:r>
              <a:rPr lang="en-US" sz="1400" i="1" dirty="0"/>
              <a:t>J. </a:t>
            </a:r>
            <a:r>
              <a:rPr lang="en-US" sz="1400" i="1" dirty="0" err="1"/>
              <a:t>Polym</a:t>
            </a:r>
            <a:r>
              <a:rPr lang="en-US" sz="1400" i="1" dirty="0"/>
              <a:t>. Sci. A </a:t>
            </a:r>
            <a:r>
              <a:rPr lang="en-US" sz="1400" i="1" dirty="0" err="1"/>
              <a:t>Polym</a:t>
            </a:r>
            <a:r>
              <a:rPr lang="en-US" sz="1400" i="1" dirty="0"/>
              <a:t>. Chem. Journal of Polymer Science Part A: Polymer Chemistry</a:t>
            </a:r>
            <a:r>
              <a:rPr lang="en-US" sz="1400" dirty="0"/>
              <a:t> </a:t>
            </a:r>
            <a:r>
              <a:rPr lang="en-US" sz="1400" b="1" dirty="0"/>
              <a:t>2009</a:t>
            </a:r>
            <a:r>
              <a:rPr lang="en-US" sz="1400" dirty="0"/>
              <a:t>, </a:t>
            </a:r>
            <a:r>
              <a:rPr lang="en-US" sz="1400" i="1" dirty="0"/>
              <a:t>47</a:t>
            </a:r>
            <a:r>
              <a:rPr lang="en-US" sz="1400" dirty="0"/>
              <a:t> (15), 3757–3772. </a:t>
            </a:r>
          </a:p>
          <a:p>
            <a:r>
              <a:rPr lang="en-US" sz="1400" dirty="0"/>
              <a:t>2. Roby, M. S.; Jiang, Y.; Zhang, G. </a:t>
            </a:r>
            <a:r>
              <a:rPr lang="en-US" sz="1400" dirty="0" err="1"/>
              <a:t>Polyesteramide</a:t>
            </a:r>
            <a:r>
              <a:rPr lang="en-US" sz="1400" dirty="0"/>
              <a:t>, its preparation and surgical devices fabricated therefrom, July 30, 1998. </a:t>
            </a:r>
          </a:p>
          <a:p>
            <a:endParaRPr lang="en-US" dirty="0"/>
          </a:p>
          <a:p>
            <a:endParaRPr lang="en-US" dirty="0"/>
          </a:p>
        </p:txBody>
      </p:sp>
      <p:sp>
        <p:nvSpPr>
          <p:cNvPr id="40" name="TextBox 39"/>
          <p:cNvSpPr txBox="1"/>
          <p:nvPr/>
        </p:nvSpPr>
        <p:spPr>
          <a:xfrm>
            <a:off x="12049097" y="5777947"/>
            <a:ext cx="5462337" cy="707886"/>
          </a:xfrm>
          <a:prstGeom prst="rect">
            <a:avLst/>
          </a:prstGeom>
          <a:noFill/>
        </p:spPr>
        <p:txBody>
          <a:bodyPr wrap="square" rtlCol="0">
            <a:spAutoFit/>
          </a:bodyPr>
          <a:lstStyle/>
          <a:p>
            <a:r>
              <a:rPr lang="en-US" sz="4000" u="sng" dirty="0">
                <a:solidFill>
                  <a:schemeClr val="accent2"/>
                </a:solidFill>
              </a:rPr>
              <a:t>Nitration</a:t>
            </a:r>
          </a:p>
        </p:txBody>
      </p:sp>
      <p:sp>
        <p:nvSpPr>
          <p:cNvPr id="41" name="TextBox 40"/>
          <p:cNvSpPr txBox="1"/>
          <p:nvPr/>
        </p:nvSpPr>
        <p:spPr>
          <a:xfrm>
            <a:off x="18209877" y="5777947"/>
            <a:ext cx="5363271" cy="707886"/>
          </a:xfrm>
          <a:prstGeom prst="rect">
            <a:avLst/>
          </a:prstGeom>
          <a:noFill/>
        </p:spPr>
        <p:txBody>
          <a:bodyPr wrap="square" rtlCol="0">
            <a:spAutoFit/>
          </a:bodyPr>
          <a:lstStyle/>
          <a:p>
            <a:r>
              <a:rPr lang="en-US" sz="4000" u="sng" dirty="0" err="1">
                <a:solidFill>
                  <a:schemeClr val="accent2"/>
                </a:solidFill>
              </a:rPr>
              <a:t>Steiglich</a:t>
            </a:r>
            <a:r>
              <a:rPr lang="en-US" sz="4000" u="sng" dirty="0">
                <a:solidFill>
                  <a:schemeClr val="accent2"/>
                </a:solidFill>
              </a:rPr>
              <a:t> Esterification</a:t>
            </a:r>
          </a:p>
        </p:txBody>
      </p:sp>
      <p:sp>
        <p:nvSpPr>
          <p:cNvPr id="43" name="Rectangle 42"/>
          <p:cNvSpPr/>
          <p:nvPr/>
        </p:nvSpPr>
        <p:spPr>
          <a:xfrm>
            <a:off x="23726273" y="11063288"/>
            <a:ext cx="95752" cy="138112"/>
          </a:xfrm>
          <a:prstGeom prst="rect">
            <a:avLst/>
          </a:prstGeom>
        </p:spPr>
        <p:style>
          <a:lnRef idx="3">
            <a:schemeClr val="lt1"/>
          </a:lnRef>
          <a:fillRef idx="1001">
            <a:schemeClr val="lt1"/>
          </a:fillRef>
          <a:effectRef idx="1">
            <a:schemeClr val="accent1"/>
          </a:effectRef>
          <a:fontRef idx="minor">
            <a:schemeClr val="lt1"/>
          </a:fontRef>
        </p:style>
        <p:txBody>
          <a:bodyPr rtlCol="0" anchor="ctr"/>
          <a:lstStyle/>
          <a:p>
            <a:pPr algn="ctr"/>
            <a:endParaRPr lang="en-US"/>
          </a:p>
        </p:txBody>
      </p:sp>
      <p:sp>
        <p:nvSpPr>
          <p:cNvPr id="44" name="TextBox 43"/>
          <p:cNvSpPr txBox="1"/>
          <p:nvPr/>
        </p:nvSpPr>
        <p:spPr>
          <a:xfrm>
            <a:off x="23949886" y="10908596"/>
            <a:ext cx="171450"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2</a:t>
            </a:r>
          </a:p>
        </p:txBody>
      </p:sp>
      <p:sp>
        <p:nvSpPr>
          <p:cNvPr id="46" name="Rectangle 45"/>
          <p:cNvSpPr/>
          <p:nvPr/>
        </p:nvSpPr>
        <p:spPr>
          <a:xfrm>
            <a:off x="16129591" y="14529392"/>
            <a:ext cx="69111" cy="122274"/>
          </a:xfrm>
          <a:prstGeom prst="rect">
            <a:avLst/>
          </a:prstGeom>
        </p:spPr>
        <p:style>
          <a:lnRef idx="3">
            <a:schemeClr val="lt1"/>
          </a:lnRef>
          <a:fillRef idx="1001">
            <a:schemeClr val="lt1"/>
          </a:fillRef>
          <a:effectRef idx="1">
            <a:schemeClr val="accent1"/>
          </a:effectRef>
          <a:fontRef idx="minor">
            <a:schemeClr val="lt1"/>
          </a:fontRef>
        </p:style>
        <p:txBody>
          <a:bodyPr rtlCol="0" anchor="ctr"/>
          <a:lstStyle/>
          <a:p>
            <a:pPr algn="ctr"/>
            <a:endParaRPr lang="en-US"/>
          </a:p>
        </p:txBody>
      </p:sp>
      <p:sp>
        <p:nvSpPr>
          <p:cNvPr id="47" name="TextBox 46"/>
          <p:cNvSpPr txBox="1"/>
          <p:nvPr/>
        </p:nvSpPr>
        <p:spPr>
          <a:xfrm>
            <a:off x="16352523" y="14419528"/>
            <a:ext cx="92995"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2</a:t>
            </a:r>
          </a:p>
        </p:txBody>
      </p:sp>
      <p:sp>
        <p:nvSpPr>
          <p:cNvPr id="48" name="TextBox 47"/>
          <p:cNvSpPr txBox="1"/>
          <p:nvPr/>
        </p:nvSpPr>
        <p:spPr>
          <a:xfrm>
            <a:off x="13399494" y="7368583"/>
            <a:ext cx="1027807" cy="369332"/>
          </a:xfrm>
          <a:prstGeom prst="rect">
            <a:avLst/>
          </a:prstGeom>
          <a:noFill/>
        </p:spPr>
        <p:txBody>
          <a:bodyPr wrap="square" rtlCol="0">
            <a:spAutoFit/>
          </a:bodyPr>
          <a:lstStyle/>
          <a:p>
            <a:r>
              <a:rPr lang="en-US" dirty="0"/>
              <a:t>53.5%</a:t>
            </a:r>
          </a:p>
        </p:txBody>
      </p:sp>
      <p:sp>
        <p:nvSpPr>
          <p:cNvPr id="49" name="TextBox 48"/>
          <p:cNvSpPr txBox="1"/>
          <p:nvPr/>
        </p:nvSpPr>
        <p:spPr>
          <a:xfrm>
            <a:off x="12528104" y="9365963"/>
            <a:ext cx="877532" cy="369332"/>
          </a:xfrm>
          <a:prstGeom prst="rect">
            <a:avLst/>
          </a:prstGeom>
          <a:noFill/>
        </p:spPr>
        <p:txBody>
          <a:bodyPr wrap="square" rtlCol="0">
            <a:spAutoFit/>
          </a:bodyPr>
          <a:lstStyle/>
          <a:p>
            <a:r>
              <a:rPr lang="en-US" dirty="0"/>
              <a:t>91.6%</a:t>
            </a:r>
          </a:p>
        </p:txBody>
      </p:sp>
      <p:sp>
        <p:nvSpPr>
          <p:cNvPr id="50" name="TextBox 49"/>
          <p:cNvSpPr txBox="1"/>
          <p:nvPr/>
        </p:nvSpPr>
        <p:spPr>
          <a:xfrm>
            <a:off x="12346855" y="11570037"/>
            <a:ext cx="1124843" cy="369332"/>
          </a:xfrm>
          <a:prstGeom prst="rect">
            <a:avLst/>
          </a:prstGeom>
          <a:noFill/>
        </p:spPr>
        <p:txBody>
          <a:bodyPr wrap="square" rtlCol="0">
            <a:spAutoFit/>
          </a:bodyPr>
          <a:lstStyle/>
          <a:p>
            <a:r>
              <a:rPr lang="en-US" dirty="0"/>
              <a:t>24.5%</a:t>
            </a:r>
          </a:p>
        </p:txBody>
      </p:sp>
      <p:sp>
        <p:nvSpPr>
          <p:cNvPr id="51" name="TextBox 50"/>
          <p:cNvSpPr txBox="1"/>
          <p:nvPr/>
        </p:nvSpPr>
        <p:spPr>
          <a:xfrm>
            <a:off x="13050162" y="13573075"/>
            <a:ext cx="1127197" cy="338554"/>
          </a:xfrm>
          <a:prstGeom prst="rect">
            <a:avLst/>
          </a:prstGeom>
          <a:noFill/>
        </p:spPr>
        <p:txBody>
          <a:bodyPr wrap="square" rtlCol="0">
            <a:spAutoFit/>
          </a:bodyPr>
          <a:lstStyle/>
          <a:p>
            <a:r>
              <a:rPr lang="en-US" sz="800" dirty="0"/>
              <a:t>A. 4.5% (crude)</a:t>
            </a:r>
          </a:p>
          <a:p>
            <a:r>
              <a:rPr lang="en-US" sz="800" dirty="0"/>
              <a:t>B. 35.5% (crude)</a:t>
            </a:r>
          </a:p>
        </p:txBody>
      </p:sp>
      <p:sp>
        <p:nvSpPr>
          <p:cNvPr id="52" name="TextBox 51"/>
          <p:cNvSpPr txBox="1"/>
          <p:nvPr/>
        </p:nvSpPr>
        <p:spPr>
          <a:xfrm>
            <a:off x="18659406" y="17268825"/>
            <a:ext cx="1800877" cy="338554"/>
          </a:xfrm>
          <a:prstGeom prst="rect">
            <a:avLst/>
          </a:prstGeom>
          <a:noFill/>
        </p:spPr>
        <p:txBody>
          <a:bodyPr wrap="square" rtlCol="0">
            <a:spAutoFit/>
          </a:bodyPr>
          <a:lstStyle/>
          <a:p>
            <a:r>
              <a:rPr lang="en-US" sz="1600" dirty="0"/>
              <a:t>B. &gt;5% (crude)</a:t>
            </a:r>
          </a:p>
        </p:txBody>
      </p:sp>
      <p:sp>
        <p:nvSpPr>
          <p:cNvPr id="2" name="TextBox 1"/>
          <p:cNvSpPr txBox="1"/>
          <p:nvPr/>
        </p:nvSpPr>
        <p:spPr>
          <a:xfrm>
            <a:off x="20203913" y="10267933"/>
            <a:ext cx="907498" cy="369332"/>
          </a:xfrm>
          <a:prstGeom prst="rect">
            <a:avLst/>
          </a:prstGeom>
          <a:noFill/>
        </p:spPr>
        <p:txBody>
          <a:bodyPr wrap="square" rtlCol="0">
            <a:spAutoFit/>
          </a:bodyPr>
          <a:lstStyle/>
          <a:p>
            <a:r>
              <a:rPr lang="en-US" dirty="0"/>
              <a:t>28.2%</a:t>
            </a:r>
          </a:p>
        </p:txBody>
      </p:sp>
      <p:sp>
        <p:nvSpPr>
          <p:cNvPr id="3" name="TextBox 2"/>
          <p:cNvSpPr txBox="1"/>
          <p:nvPr/>
        </p:nvSpPr>
        <p:spPr>
          <a:xfrm>
            <a:off x="20166834" y="11950491"/>
            <a:ext cx="919092" cy="369332"/>
          </a:xfrm>
          <a:prstGeom prst="rect">
            <a:avLst/>
          </a:prstGeom>
          <a:noFill/>
        </p:spPr>
        <p:txBody>
          <a:bodyPr wrap="square" rtlCol="0">
            <a:spAutoFit/>
          </a:bodyPr>
          <a:lstStyle/>
          <a:p>
            <a:r>
              <a:rPr lang="en-US" dirty="0"/>
              <a:t>56.6%</a:t>
            </a:r>
          </a:p>
        </p:txBody>
      </p:sp>
      <p:sp>
        <p:nvSpPr>
          <p:cNvPr id="16" name="Rectangle 15"/>
          <p:cNvSpPr/>
          <p:nvPr/>
        </p:nvSpPr>
        <p:spPr>
          <a:xfrm>
            <a:off x="13050161" y="7159756"/>
            <a:ext cx="1404267" cy="2303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V="1">
            <a:off x="13172986" y="7217575"/>
            <a:ext cx="1064850" cy="160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12219892" y="8988780"/>
            <a:ext cx="1191825" cy="4494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rotWithShape="1">
          <a:blip r:embed="rId9"/>
          <a:srcRect t="1934" r="67724" b="27081"/>
          <a:stretch/>
        </p:blipFill>
        <p:spPr>
          <a:xfrm>
            <a:off x="9317855" y="6621631"/>
            <a:ext cx="1877218" cy="1293962"/>
          </a:xfrm>
          <a:prstGeom prst="rect">
            <a:avLst/>
          </a:prstGeom>
        </p:spPr>
      </p:pic>
      <p:pic>
        <p:nvPicPr>
          <p:cNvPr id="12" name="Picture 11"/>
          <p:cNvPicPr>
            <a:picLocks noChangeAspect="1"/>
          </p:cNvPicPr>
          <p:nvPr/>
        </p:nvPicPr>
        <p:blipFill rotWithShape="1">
          <a:blip r:embed="rId9"/>
          <a:srcRect l="-1137" t="4662" r="68210"/>
          <a:stretch/>
        </p:blipFill>
        <p:spPr>
          <a:xfrm>
            <a:off x="14347345" y="6556075"/>
            <a:ext cx="1715188" cy="1556504"/>
          </a:xfrm>
          <a:prstGeom prst="rect">
            <a:avLst/>
          </a:prstGeom>
        </p:spPr>
      </p:pic>
      <p:pic>
        <p:nvPicPr>
          <p:cNvPr id="20" name="Picture 19"/>
          <p:cNvPicPr>
            <a:picLocks noChangeAspect="1"/>
          </p:cNvPicPr>
          <p:nvPr/>
        </p:nvPicPr>
        <p:blipFill>
          <a:blip r:embed="rId10"/>
          <a:stretch>
            <a:fillRect/>
          </a:stretch>
        </p:blipFill>
        <p:spPr>
          <a:xfrm>
            <a:off x="12378555" y="9185957"/>
            <a:ext cx="1176630" cy="188992"/>
          </a:xfrm>
          <a:prstGeom prst="rect">
            <a:avLst/>
          </a:prstGeom>
        </p:spPr>
      </p:pic>
    </p:spTree>
    <p:extLst>
      <p:ext uri="{BB962C8B-B14F-4D97-AF65-F5344CB8AC3E}">
        <p14:creationId xmlns:p14="http://schemas.microsoft.com/office/powerpoint/2010/main" val="33123829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3083</TotalTime>
  <Words>168</Words>
  <Application>Microsoft Office PowerPoint</Application>
  <PresentationFormat>Custom</PresentationFormat>
  <Paragraphs>32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Trebuchet MS</vt:lpstr>
      <vt:lpstr>Wingdings 3</vt:lpstr>
      <vt:lpstr>Facet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Butkus</dc:creator>
  <cp:lastModifiedBy>Lauren Butkus</cp:lastModifiedBy>
  <cp:revision>66</cp:revision>
  <dcterms:created xsi:type="dcterms:W3CDTF">2016-07-25T13:37:47Z</dcterms:created>
  <dcterms:modified xsi:type="dcterms:W3CDTF">2017-04-25T13:48:16Z</dcterms:modified>
</cp:coreProperties>
</file>